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Lst>
  <p:notesMasterIdLst>
    <p:notesMasterId r:id="rId24"/>
  </p:notesMasterIdLst>
  <p:handoutMasterIdLst>
    <p:handoutMasterId r:id="rId25"/>
  </p:handoutMasterIdLst>
  <p:sldIdLst>
    <p:sldId id="288" r:id="rId5"/>
    <p:sldId id="260" r:id="rId6"/>
    <p:sldId id="292" r:id="rId7"/>
    <p:sldId id="299" r:id="rId8"/>
    <p:sldId id="296" r:id="rId9"/>
    <p:sldId id="259" r:id="rId10"/>
    <p:sldId id="300" r:id="rId11"/>
    <p:sldId id="297" r:id="rId12"/>
    <p:sldId id="291" r:id="rId13"/>
    <p:sldId id="301" r:id="rId14"/>
    <p:sldId id="298" r:id="rId15"/>
    <p:sldId id="257" r:id="rId16"/>
    <p:sldId id="261" r:id="rId17"/>
    <p:sldId id="290" r:id="rId18"/>
    <p:sldId id="293" r:id="rId19"/>
    <p:sldId id="294" r:id="rId20"/>
    <p:sldId id="295" r:id="rId21"/>
    <p:sldId id="289" r:id="rId22"/>
    <p:sldId id="30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E29889-DFDD-3419-B52F-B079B0C5D858}" v="62" dt="2025-04-10T09:13:57.705"/>
    <p1510:client id="{31BA0B9D-E7B1-FE4B-2EC2-1FD2AF756A8C}" v="76" dt="2025-04-10T09:27:33.948"/>
    <p1510:client id="{6B5B162F-76D6-6BC9-1FDD-EA46E04F93ED}" v="213" dt="2025-04-11T08:21:20.039"/>
    <p1510:client id="{EEB7840D-5195-19DA-F977-E08175E64119}" v="92" dt="2025-04-11T10:56:43.512"/>
  </p1510:revLst>
</p1510:revInfo>
</file>

<file path=ppt/tableStyles.xml><?xml version="1.0" encoding="utf-8"?>
<a:tblStyleLst xmlns:a="http://schemas.openxmlformats.org/drawingml/2006/main" def="{0E3FDE45-AF77-4B5C-9715-49D594BDF05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4474" autoAdjust="0"/>
  </p:normalViewPr>
  <p:slideViewPr>
    <p:cSldViewPr snapToGrid="0" snapToObjects="1">
      <p:cViewPr>
        <p:scale>
          <a:sx n="100" d="100"/>
          <a:sy n="100" d="100"/>
        </p:scale>
        <p:origin x="-778" y="-547"/>
      </p:cViewPr>
      <p:guideLst/>
    </p:cSldViewPr>
  </p:slideViewPr>
  <p:notesTextViewPr>
    <p:cViewPr>
      <p:scale>
        <a:sx n="1" d="1"/>
        <a:sy n="1" d="1"/>
      </p:scale>
      <p:origin x="0" y="0"/>
    </p:cViewPr>
  </p:notesTextViewPr>
  <p:notesViewPr>
    <p:cSldViewPr snapToGrid="0" snapToObjects="1">
      <p:cViewPr varScale="1">
        <p:scale>
          <a:sx n="60" d="100"/>
          <a:sy n="60" d="100"/>
        </p:scale>
        <p:origin x="2424"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2_1" csCatId="accent2" phldr="1"/>
      <dgm:spPr/>
      <dgm:t>
        <a:bodyPr/>
        <a:lstStyle/>
        <a:p>
          <a:endParaRPr lang="en-US"/>
        </a:p>
      </dgm:t>
    </dgm:pt>
    <dgm:pt modelId="{A8C03FBB-4A75-4460-AEA6-DEAEB9C61496}">
      <dgm:prSet phldrT="[Text]" phldr="0" custT="1"/>
      <dgm:spPr/>
      <dgm:t>
        <a:bodyPr/>
        <a:lstStyle/>
        <a:p>
          <a:pPr algn="ctr">
            <a:defRPr b="1"/>
          </a:pPr>
          <a:r>
            <a:rPr lang="en-US" sz="1800" b="0" dirty="0">
              <a:latin typeface="Aptos" panose="020B0004020202020204" pitchFamily="34" charset="0"/>
            </a:rPr>
            <a:t>Q3</a:t>
          </a:r>
        </a:p>
      </dgm:t>
    </dgm:pt>
    <dgm:pt modelId="{4E972F7F-4B1B-47AA-A25B-1FFC561F1C76}" type="parTrans" cxnId="{D3D81948-D963-4D1E-AE16-9705EAF510FC}">
      <dgm:prSet/>
      <dgm:spPr/>
      <dgm:t>
        <a:bodyPr/>
        <a:lstStyle/>
        <a:p>
          <a:pPr algn="ctr"/>
          <a:endParaRPr lang="en-US" sz="1800">
            <a:latin typeface="Aptos" panose="020B0004020202020204" pitchFamily="34" charset="0"/>
          </a:endParaRPr>
        </a:p>
      </dgm:t>
    </dgm:pt>
    <dgm:pt modelId="{67361508-930A-4A23-8CFC-BB56DA645C3C}" type="sibTrans" cxnId="{D3D81948-D963-4D1E-AE16-9705EAF510FC}">
      <dgm:prSet/>
      <dgm:spPr/>
      <dgm:t>
        <a:bodyPr/>
        <a:lstStyle/>
        <a:p>
          <a:pPr algn="ctr"/>
          <a:endParaRPr lang="en-US" sz="1800">
            <a:latin typeface="Aptos" panose="020B0004020202020204" pitchFamily="34" charset="0"/>
          </a:endParaRPr>
        </a:p>
      </dgm:t>
    </dgm:pt>
    <dgm:pt modelId="{5E71F362-34DF-4EEC-92A3-0EFE450E05E4}">
      <dgm:prSet phldrT="[Text]" phldr="0" custT="1"/>
      <dgm:spPr/>
      <dgm:t>
        <a:bodyPr/>
        <a:lstStyle/>
        <a:p>
          <a:pPr algn="ctr"/>
          <a:r>
            <a:rPr lang="en-US" sz="1800" dirty="0">
              <a:latin typeface="Aptos" panose="020B0004020202020204" pitchFamily="34" charset="0"/>
            </a:rPr>
            <a:t>Market </a:t>
          </a:r>
          <a:br>
            <a:rPr lang="en-US" sz="1800" dirty="0">
              <a:latin typeface="Aptos" panose="020B0004020202020204" pitchFamily="34" charset="0"/>
            </a:rPr>
          </a:br>
          <a:r>
            <a:rPr lang="en-US" sz="1800" dirty="0">
              <a:latin typeface="Aptos" panose="020B0004020202020204" pitchFamily="34" charset="0"/>
            </a:rPr>
            <a:t>research</a:t>
          </a:r>
        </a:p>
      </dgm:t>
    </dgm:pt>
    <dgm:pt modelId="{8E5EE4D1-908E-455C-B8B3-281AD42DEC9A}" type="parTrans" cxnId="{B99CA6C9-28D1-4DDB-B8EC-AED73AD115CA}">
      <dgm:prSet/>
      <dgm:spPr/>
      <dgm:t>
        <a:bodyPr/>
        <a:lstStyle/>
        <a:p>
          <a:pPr algn="ctr"/>
          <a:endParaRPr lang="en-US" sz="1800">
            <a:latin typeface="Aptos" panose="020B0004020202020204" pitchFamily="34" charset="0"/>
          </a:endParaRPr>
        </a:p>
      </dgm:t>
    </dgm:pt>
    <dgm:pt modelId="{B208B24A-E9FD-40A9-B764-FB7C2B7ED8B9}" type="sibTrans" cxnId="{B99CA6C9-28D1-4DDB-B8EC-AED73AD115CA}">
      <dgm:prSet/>
      <dgm:spPr/>
      <dgm:t>
        <a:bodyPr/>
        <a:lstStyle/>
        <a:p>
          <a:pPr algn="ctr"/>
          <a:endParaRPr lang="en-US" sz="1800">
            <a:latin typeface="Aptos" panose="020B0004020202020204" pitchFamily="34" charset="0"/>
          </a:endParaRPr>
        </a:p>
      </dgm:t>
    </dgm:pt>
    <dgm:pt modelId="{91969DED-4CB8-4A14-A50B-3F7B848E46B5}">
      <dgm:prSet phldrT="[Text]" phldr="0" custT="1"/>
      <dgm:spPr/>
      <dgm:t>
        <a:bodyPr/>
        <a:lstStyle/>
        <a:p>
          <a:pPr algn="ctr">
            <a:defRPr b="1"/>
          </a:pPr>
          <a:r>
            <a:rPr lang="en-US" sz="1800" b="0" dirty="0">
              <a:latin typeface="Aptos" panose="020B0004020202020204" pitchFamily="34" charset="0"/>
            </a:rPr>
            <a:t>Q4</a:t>
          </a:r>
        </a:p>
      </dgm:t>
    </dgm:pt>
    <dgm:pt modelId="{441CD73D-85E1-42A6-BCF8-362A3247E2F3}" type="parTrans" cxnId="{537F2ED0-8BD0-4AD5-B60D-89B660EDA1AC}">
      <dgm:prSet/>
      <dgm:spPr/>
      <dgm:t>
        <a:bodyPr/>
        <a:lstStyle/>
        <a:p>
          <a:pPr algn="ctr"/>
          <a:endParaRPr lang="en-US" sz="1800">
            <a:latin typeface="Aptos" panose="020B0004020202020204" pitchFamily="34" charset="0"/>
          </a:endParaRPr>
        </a:p>
      </dgm:t>
    </dgm:pt>
    <dgm:pt modelId="{81CA8AA2-C0C3-4381-BA8B-413EDD578B83}" type="sibTrans" cxnId="{537F2ED0-8BD0-4AD5-B60D-89B660EDA1AC}">
      <dgm:prSet/>
      <dgm:spPr/>
      <dgm:t>
        <a:bodyPr/>
        <a:lstStyle/>
        <a:p>
          <a:pPr algn="ctr"/>
          <a:endParaRPr lang="en-US" sz="1800">
            <a:latin typeface="Aptos" panose="020B0004020202020204" pitchFamily="34" charset="0"/>
          </a:endParaRPr>
        </a:p>
      </dgm:t>
    </dgm:pt>
    <dgm:pt modelId="{8A04F340-E8E1-4146-9905-E7ADCAEAABD7}">
      <dgm:prSet phldrT="[Text]" phldr="0" custT="1"/>
      <dgm:spPr/>
      <dgm:t>
        <a:bodyPr/>
        <a:lstStyle/>
        <a:p>
          <a:pPr algn="ctr"/>
          <a:r>
            <a:rPr lang="en-US" sz="1800" dirty="0">
              <a:latin typeface="Aptos" panose="020B0004020202020204" pitchFamily="34" charset="0"/>
            </a:rPr>
            <a:t>Product development</a:t>
          </a:r>
        </a:p>
      </dgm:t>
    </dgm:pt>
    <dgm:pt modelId="{4EBD5EC2-45ED-4ED6-8376-97D155A911AE}" type="parTrans" cxnId="{E636BFFB-0404-4D4B-B3F0-C64FDFD9DDEF}">
      <dgm:prSet/>
      <dgm:spPr/>
      <dgm:t>
        <a:bodyPr/>
        <a:lstStyle/>
        <a:p>
          <a:pPr algn="ctr"/>
          <a:endParaRPr lang="en-US" sz="1800">
            <a:latin typeface="Aptos" panose="020B0004020202020204" pitchFamily="34" charset="0"/>
          </a:endParaRPr>
        </a:p>
      </dgm:t>
    </dgm:pt>
    <dgm:pt modelId="{F9CD2A04-6A34-4104-A971-391788B88F55}" type="sibTrans" cxnId="{E636BFFB-0404-4D4B-B3F0-C64FDFD9DDEF}">
      <dgm:prSet/>
      <dgm:spPr/>
      <dgm:t>
        <a:bodyPr/>
        <a:lstStyle/>
        <a:p>
          <a:pPr algn="ctr"/>
          <a:endParaRPr lang="en-US" sz="1800">
            <a:latin typeface="Aptos" panose="020B0004020202020204" pitchFamily="34" charset="0"/>
          </a:endParaRPr>
        </a:p>
      </dgm:t>
    </dgm:pt>
    <dgm:pt modelId="{3CC73758-10C1-47F8-AFA7-1A986D4DDD60}">
      <dgm:prSet phldrT="[Text]" phldr="0" custT="1"/>
      <dgm:spPr/>
      <dgm:t>
        <a:bodyPr/>
        <a:lstStyle/>
        <a:p>
          <a:pPr algn="ctr">
            <a:defRPr b="1"/>
          </a:pPr>
          <a:r>
            <a:rPr lang="en-US" sz="1800" b="0" dirty="0">
              <a:latin typeface="Aptos" panose="020B0004020202020204" pitchFamily="34" charset="0"/>
            </a:rPr>
            <a:t>Q1</a:t>
          </a:r>
        </a:p>
      </dgm:t>
    </dgm:pt>
    <dgm:pt modelId="{FF6AE4B6-4A2F-49EE-9316-9AF55E77838B}" type="parTrans" cxnId="{4A69F85D-5C15-48FD-893A-B3050E1BADEB}">
      <dgm:prSet/>
      <dgm:spPr/>
      <dgm:t>
        <a:bodyPr/>
        <a:lstStyle/>
        <a:p>
          <a:pPr algn="ctr"/>
          <a:endParaRPr lang="en-US" sz="1800">
            <a:latin typeface="Aptos" panose="020B0004020202020204" pitchFamily="34" charset="0"/>
          </a:endParaRPr>
        </a:p>
      </dgm:t>
    </dgm:pt>
    <dgm:pt modelId="{D8170BBA-6035-4773-8431-FEDD687647FF}" type="sibTrans" cxnId="{4A69F85D-5C15-48FD-893A-B3050E1BADEB}">
      <dgm:prSet/>
      <dgm:spPr/>
      <dgm:t>
        <a:bodyPr/>
        <a:lstStyle/>
        <a:p>
          <a:pPr algn="ctr"/>
          <a:endParaRPr lang="en-US" sz="1800">
            <a:latin typeface="Aptos" panose="020B0004020202020204" pitchFamily="34" charset="0"/>
          </a:endParaRPr>
        </a:p>
      </dgm:t>
    </dgm:pt>
    <dgm:pt modelId="{FD9CA14A-483C-4869-B0C1-7C5FB7EEDBCC}">
      <dgm:prSet phldrT="[Text]" phldr="0" custT="1"/>
      <dgm:spPr/>
      <dgm:t>
        <a:bodyPr/>
        <a:lstStyle/>
        <a:p>
          <a:pPr algn="ctr"/>
          <a:r>
            <a:rPr lang="en-US" sz="1800" dirty="0">
              <a:latin typeface="Aptos" panose="020B0004020202020204" pitchFamily="34" charset="0"/>
            </a:rPr>
            <a:t> User </a:t>
          </a:r>
          <a:br>
            <a:rPr lang="en-US" sz="1800" dirty="0">
              <a:latin typeface="Aptos" panose="020B0004020202020204" pitchFamily="34" charset="0"/>
            </a:rPr>
          </a:br>
          <a:r>
            <a:rPr lang="en-US" sz="1800" dirty="0">
              <a:latin typeface="Aptos" panose="020B0004020202020204" pitchFamily="34" charset="0"/>
            </a:rPr>
            <a:t>testing</a:t>
          </a:r>
        </a:p>
      </dgm:t>
    </dgm:pt>
    <dgm:pt modelId="{8182A92F-45BA-4CD1-8E43-0B0810A50FEB}" type="parTrans" cxnId="{5EDA943F-300F-408A-A52E-3D5140FD5C22}">
      <dgm:prSet/>
      <dgm:spPr/>
      <dgm:t>
        <a:bodyPr/>
        <a:lstStyle/>
        <a:p>
          <a:pPr algn="ctr"/>
          <a:endParaRPr lang="en-US" sz="1800">
            <a:latin typeface="Aptos" panose="020B0004020202020204" pitchFamily="34" charset="0"/>
          </a:endParaRPr>
        </a:p>
      </dgm:t>
    </dgm:pt>
    <dgm:pt modelId="{914BB93C-EA8A-4B5B-8F06-30DA7C7F4B7B}" type="sibTrans" cxnId="{5EDA943F-300F-408A-A52E-3D5140FD5C22}">
      <dgm:prSet/>
      <dgm:spPr/>
      <dgm:t>
        <a:bodyPr/>
        <a:lstStyle/>
        <a:p>
          <a:pPr algn="ctr"/>
          <a:endParaRPr lang="en-US" sz="1800">
            <a:latin typeface="Aptos" panose="020B0004020202020204" pitchFamily="34" charset="0"/>
          </a:endParaRPr>
        </a:p>
      </dgm:t>
    </dgm:pt>
    <dgm:pt modelId="{D2FE027B-4161-41E1-B4D4-02AECB2E3FA0}">
      <dgm:prSet phldrT="[Text]" phldr="0" custT="1"/>
      <dgm:spPr/>
      <dgm:t>
        <a:bodyPr/>
        <a:lstStyle/>
        <a:p>
          <a:pPr algn="ctr">
            <a:defRPr b="1"/>
          </a:pPr>
          <a:r>
            <a:rPr lang="en-US" sz="1800" b="0" dirty="0">
              <a:latin typeface="Aptos" panose="020B0004020202020204" pitchFamily="34" charset="0"/>
            </a:rPr>
            <a:t>Q2</a:t>
          </a:r>
        </a:p>
      </dgm:t>
    </dgm:pt>
    <dgm:pt modelId="{88680CFE-3CE0-4842-B3D3-716D3B671238}" type="parTrans" cxnId="{4F4F82A2-02F1-492B-96C1-46C070BEFCE3}">
      <dgm:prSet/>
      <dgm:spPr/>
      <dgm:t>
        <a:bodyPr/>
        <a:lstStyle/>
        <a:p>
          <a:pPr algn="ctr"/>
          <a:endParaRPr lang="en-US" sz="1800">
            <a:latin typeface="Aptos" panose="020B0004020202020204" pitchFamily="34" charset="0"/>
          </a:endParaRPr>
        </a:p>
      </dgm:t>
    </dgm:pt>
    <dgm:pt modelId="{4D59E06B-629C-40B5-96D3-423B7A56C945}" type="sibTrans" cxnId="{4F4F82A2-02F1-492B-96C1-46C070BEFCE3}">
      <dgm:prSet/>
      <dgm:spPr/>
      <dgm:t>
        <a:bodyPr/>
        <a:lstStyle/>
        <a:p>
          <a:pPr algn="ctr"/>
          <a:endParaRPr lang="en-US" sz="1800">
            <a:latin typeface="Aptos" panose="020B0004020202020204" pitchFamily="34" charset="0"/>
          </a:endParaRPr>
        </a:p>
      </dgm:t>
    </dgm:pt>
    <dgm:pt modelId="{2BE415B7-7185-4956-8487-237B40BC0EE5}">
      <dgm:prSet phldrT="[Text]" phldr="0" custT="1"/>
      <dgm:spPr/>
      <dgm:t>
        <a:bodyPr/>
        <a:lstStyle/>
        <a:p>
          <a:pPr algn="ctr"/>
          <a:r>
            <a:rPr lang="en-US" sz="1800" dirty="0">
              <a:latin typeface="Aptos" panose="020B0004020202020204" pitchFamily="34" charset="0"/>
            </a:rPr>
            <a:t>Product </a:t>
          </a:r>
          <a:br>
            <a:rPr lang="en-US" sz="1800" dirty="0">
              <a:latin typeface="Aptos" panose="020B0004020202020204" pitchFamily="34" charset="0"/>
            </a:rPr>
          </a:br>
          <a:r>
            <a:rPr lang="en-US" sz="1800" dirty="0">
              <a:latin typeface="Aptos" panose="020B0004020202020204" pitchFamily="34" charset="0"/>
            </a:rPr>
            <a:t>launch</a:t>
          </a:r>
        </a:p>
      </dgm:t>
    </dgm:pt>
    <dgm:pt modelId="{A38E847E-0D1D-4F40-9A71-4D5999ADE08B}" type="parTrans" cxnId="{CB32A309-9CA9-4554-941D-519A91A9E733}">
      <dgm:prSet/>
      <dgm:spPr/>
      <dgm:t>
        <a:bodyPr/>
        <a:lstStyle/>
        <a:p>
          <a:pPr algn="ctr"/>
          <a:endParaRPr lang="en-US" sz="1800">
            <a:latin typeface="Aptos" panose="020B0004020202020204" pitchFamily="34" charset="0"/>
          </a:endParaRPr>
        </a:p>
      </dgm:t>
    </dgm:pt>
    <dgm:pt modelId="{F0D1C61C-E3F2-49BA-A2D8-C04A81308E5D}" type="sibTrans" cxnId="{CB32A309-9CA9-4554-941D-519A91A9E733}">
      <dgm:prSet/>
      <dgm:spPr/>
      <dgm:t>
        <a:bodyPr/>
        <a:lstStyle/>
        <a:p>
          <a:pPr algn="ctr"/>
          <a:endParaRPr lang="en-US" sz="1800">
            <a:latin typeface="Aptos" panose="020B0004020202020204" pitchFamily="34" charset="0"/>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2">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2">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2">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2">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766887"/>
          <a:ext cx="5697538" cy="0"/>
        </a:xfrm>
        <a:prstGeom prst="line">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26386" y="1897637"/>
          <a:ext cx="1828776" cy="399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b="0" kern="1200" dirty="0">
              <a:latin typeface="Aptos" panose="020B0004020202020204" pitchFamily="34" charset="0"/>
            </a:rPr>
            <a:t>Q3</a:t>
          </a:r>
        </a:p>
      </dsp:txBody>
      <dsp:txXfrm>
        <a:off x="126386" y="1897637"/>
        <a:ext cx="1828776" cy="399316"/>
      </dsp:txXfrm>
    </dsp:sp>
    <dsp:sp modelId="{BA29120C-7C6B-4F62-9079-4AD528BC0744}">
      <dsp:nvSpPr>
        <dsp:cNvPr id="0" name=""/>
        <dsp:cNvSpPr/>
      </dsp:nvSpPr>
      <dsp:spPr>
        <a:xfrm>
          <a:off x="1697" y="172878"/>
          <a:ext cx="2078154" cy="922591"/>
        </a:xfrm>
        <a:prstGeom prst="round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ptos" panose="020B0004020202020204" pitchFamily="34" charset="0"/>
            </a:rPr>
            <a:t>Market </a:t>
          </a:r>
          <a:br>
            <a:rPr lang="en-US" sz="1800" kern="1200" dirty="0">
              <a:latin typeface="Aptos" panose="020B0004020202020204" pitchFamily="34" charset="0"/>
            </a:rPr>
          </a:br>
          <a:r>
            <a:rPr lang="en-US" sz="1800" kern="1200" dirty="0">
              <a:latin typeface="Aptos" panose="020B0004020202020204" pitchFamily="34" charset="0"/>
            </a:rPr>
            <a:t>research</a:t>
          </a:r>
        </a:p>
      </dsp:txBody>
      <dsp:txXfrm>
        <a:off x="46734" y="217915"/>
        <a:ext cx="1988080" cy="832517"/>
      </dsp:txXfrm>
    </dsp:sp>
    <dsp:sp modelId="{A95DB80B-444A-4D69-B205-3A801BB8524A}">
      <dsp:nvSpPr>
        <dsp:cNvPr id="0" name=""/>
        <dsp:cNvSpPr/>
      </dsp:nvSpPr>
      <dsp:spPr>
        <a:xfrm>
          <a:off x="1040774" y="1095470"/>
          <a:ext cx="0" cy="671417"/>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331716" y="1236821"/>
          <a:ext cx="1828776" cy="399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b="0" kern="1200" dirty="0">
              <a:latin typeface="Aptos" panose="020B0004020202020204" pitchFamily="34" charset="0"/>
            </a:rPr>
            <a:t>Q4</a:t>
          </a:r>
        </a:p>
      </dsp:txBody>
      <dsp:txXfrm>
        <a:off x="1331716" y="1236821"/>
        <a:ext cx="1828776" cy="399316"/>
      </dsp:txXfrm>
    </dsp:sp>
    <dsp:sp modelId="{FA19A0AA-8B0B-4AA8-A80D-08CFFDD3F112}">
      <dsp:nvSpPr>
        <dsp:cNvPr id="0" name=""/>
        <dsp:cNvSpPr/>
      </dsp:nvSpPr>
      <dsp:spPr>
        <a:xfrm>
          <a:off x="1014271" y="1740384"/>
          <a:ext cx="53006" cy="53006"/>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207026" y="2438304"/>
          <a:ext cx="2078154" cy="922591"/>
        </a:xfrm>
        <a:prstGeom prst="round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ptos" panose="020B0004020202020204" pitchFamily="34" charset="0"/>
            </a:rPr>
            <a:t>Product development</a:t>
          </a:r>
        </a:p>
      </dsp:txBody>
      <dsp:txXfrm>
        <a:off x="1252063" y="2483341"/>
        <a:ext cx="1988080" cy="832517"/>
      </dsp:txXfrm>
    </dsp:sp>
    <dsp:sp modelId="{DBD74D6B-057A-432C-9067-BF618C19EB2A}">
      <dsp:nvSpPr>
        <dsp:cNvPr id="0" name=""/>
        <dsp:cNvSpPr/>
      </dsp:nvSpPr>
      <dsp:spPr>
        <a:xfrm>
          <a:off x="2246104" y="1766887"/>
          <a:ext cx="0" cy="671417"/>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537045" y="1897637"/>
          <a:ext cx="1828776" cy="399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b="0" kern="1200" dirty="0">
              <a:latin typeface="Aptos" panose="020B0004020202020204" pitchFamily="34" charset="0"/>
            </a:rPr>
            <a:t>Q1</a:t>
          </a:r>
        </a:p>
      </dsp:txBody>
      <dsp:txXfrm>
        <a:off x="2537045" y="1897637"/>
        <a:ext cx="1828776" cy="399316"/>
      </dsp:txXfrm>
    </dsp:sp>
    <dsp:sp modelId="{0F979253-FD39-4920-BFCA-78C564B167EA}">
      <dsp:nvSpPr>
        <dsp:cNvPr id="0" name=""/>
        <dsp:cNvSpPr/>
      </dsp:nvSpPr>
      <dsp:spPr>
        <a:xfrm>
          <a:off x="2219600" y="1740384"/>
          <a:ext cx="53006" cy="53006"/>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2412356" y="172878"/>
          <a:ext cx="2078154" cy="922591"/>
        </a:xfrm>
        <a:prstGeom prst="round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ptos" panose="020B0004020202020204" pitchFamily="34" charset="0"/>
            </a:rPr>
            <a:t> User </a:t>
          </a:r>
          <a:br>
            <a:rPr lang="en-US" sz="1800" kern="1200" dirty="0">
              <a:latin typeface="Aptos" panose="020B0004020202020204" pitchFamily="34" charset="0"/>
            </a:rPr>
          </a:br>
          <a:r>
            <a:rPr lang="en-US" sz="1800" kern="1200" dirty="0">
              <a:latin typeface="Aptos" panose="020B0004020202020204" pitchFamily="34" charset="0"/>
            </a:rPr>
            <a:t>testing</a:t>
          </a:r>
        </a:p>
      </dsp:txBody>
      <dsp:txXfrm>
        <a:off x="2457393" y="217915"/>
        <a:ext cx="1988080" cy="832517"/>
      </dsp:txXfrm>
    </dsp:sp>
    <dsp:sp modelId="{DCAE8A46-752C-4E82-84CE-E790E1F2918E}">
      <dsp:nvSpPr>
        <dsp:cNvPr id="0" name=""/>
        <dsp:cNvSpPr/>
      </dsp:nvSpPr>
      <dsp:spPr>
        <a:xfrm>
          <a:off x="3451433" y="1095470"/>
          <a:ext cx="0" cy="671417"/>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3742375" y="1236821"/>
          <a:ext cx="1828776" cy="399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b="0" kern="1200" dirty="0">
              <a:latin typeface="Aptos" panose="020B0004020202020204" pitchFamily="34" charset="0"/>
            </a:rPr>
            <a:t>Q2</a:t>
          </a:r>
        </a:p>
      </dsp:txBody>
      <dsp:txXfrm>
        <a:off x="3742375" y="1236821"/>
        <a:ext cx="1828776" cy="399316"/>
      </dsp:txXfrm>
    </dsp:sp>
    <dsp:sp modelId="{B6459BF8-D2C3-4018-9C28-98667DC203F4}">
      <dsp:nvSpPr>
        <dsp:cNvPr id="0" name=""/>
        <dsp:cNvSpPr/>
      </dsp:nvSpPr>
      <dsp:spPr>
        <a:xfrm>
          <a:off x="3424930" y="1740384"/>
          <a:ext cx="53006" cy="53006"/>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3617686" y="2438304"/>
          <a:ext cx="2078154" cy="922591"/>
        </a:xfrm>
        <a:prstGeom prst="round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ptos" panose="020B0004020202020204" pitchFamily="34" charset="0"/>
            </a:rPr>
            <a:t>Product </a:t>
          </a:r>
          <a:br>
            <a:rPr lang="en-US" sz="1800" kern="1200" dirty="0">
              <a:latin typeface="Aptos" panose="020B0004020202020204" pitchFamily="34" charset="0"/>
            </a:rPr>
          </a:br>
          <a:r>
            <a:rPr lang="en-US" sz="1800" kern="1200" dirty="0">
              <a:latin typeface="Aptos" panose="020B0004020202020204" pitchFamily="34" charset="0"/>
            </a:rPr>
            <a:t>launch</a:t>
          </a:r>
        </a:p>
      </dsp:txBody>
      <dsp:txXfrm>
        <a:off x="3662723" y="2483341"/>
        <a:ext cx="1988080" cy="832517"/>
      </dsp:txXfrm>
    </dsp:sp>
    <dsp:sp modelId="{086FB9B1-82B2-4197-8B33-6E7FF94F8D2E}">
      <dsp:nvSpPr>
        <dsp:cNvPr id="0" name=""/>
        <dsp:cNvSpPr/>
      </dsp:nvSpPr>
      <dsp:spPr>
        <a:xfrm>
          <a:off x="4656763" y="1766887"/>
          <a:ext cx="0" cy="671417"/>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4630260" y="1740384"/>
          <a:ext cx="53006" cy="53006"/>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4/11/2025</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4/11/2025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a typeface="Calibri"/>
                <a:cs typeface="Calibri"/>
              </a:rPr>
              <a:t>Bemutatónk</a:t>
            </a:r>
            <a:r>
              <a:rPr lang="en-US" dirty="0">
                <a:ea typeface="Calibri"/>
                <a:cs typeface="Calibri"/>
              </a:rPr>
              <a:t> </a:t>
            </a:r>
            <a:r>
              <a:rPr lang="en-US" dirty="0" err="1">
                <a:ea typeface="Calibri"/>
                <a:cs typeface="Calibri"/>
              </a:rPr>
              <a:t>során</a:t>
            </a:r>
            <a:r>
              <a:rPr lang="en-US" dirty="0">
                <a:ea typeface="Calibri"/>
                <a:cs typeface="Calibri"/>
              </a:rPr>
              <a:t> a </a:t>
            </a:r>
            <a:r>
              <a:rPr lang="en-US" dirty="0" err="1">
                <a:ea typeface="Calibri"/>
                <a:cs typeface="Calibri"/>
              </a:rPr>
              <a:t>projekt</a:t>
            </a:r>
            <a:r>
              <a:rPr lang="en-US" dirty="0">
                <a:ea typeface="Calibri"/>
                <a:cs typeface="Calibri"/>
              </a:rPr>
              <a:t> </a:t>
            </a:r>
            <a:r>
              <a:rPr lang="en-US" dirty="0" err="1">
                <a:ea typeface="Calibri"/>
                <a:cs typeface="Calibri"/>
              </a:rPr>
              <a:t>koncepciójáról</a:t>
            </a:r>
            <a:r>
              <a:rPr lang="en-US" dirty="0">
                <a:ea typeface="Calibri"/>
                <a:cs typeface="Calibri"/>
              </a:rPr>
              <a:t>, a </a:t>
            </a:r>
            <a:r>
              <a:rPr lang="en-US" dirty="0" err="1">
                <a:ea typeface="Calibri"/>
                <a:cs typeface="Calibri"/>
              </a:rPr>
              <a:t>projektben</a:t>
            </a:r>
            <a:r>
              <a:rPr lang="en-US" dirty="0">
                <a:ea typeface="Calibri"/>
                <a:cs typeface="Calibri"/>
              </a:rPr>
              <a:t> </a:t>
            </a:r>
            <a:r>
              <a:rPr lang="en-US" dirty="0" err="1">
                <a:ea typeface="Calibri"/>
                <a:cs typeface="Calibri"/>
              </a:rPr>
              <a:t>lévő</a:t>
            </a:r>
            <a:r>
              <a:rPr lang="en-US" dirty="0">
                <a:ea typeface="Calibri"/>
                <a:cs typeface="Calibri"/>
              </a:rPr>
              <a:t> </a:t>
            </a:r>
            <a:r>
              <a:rPr lang="en-US" dirty="0" err="1">
                <a:ea typeface="Calibri"/>
                <a:cs typeface="Calibri"/>
              </a:rPr>
              <a:t>feladatkörökről</a:t>
            </a:r>
            <a:r>
              <a:rPr lang="en-US" dirty="0">
                <a:ea typeface="Calibri"/>
                <a:cs typeface="Calibri"/>
              </a:rPr>
              <a:t>, </a:t>
            </a:r>
            <a:r>
              <a:rPr lang="en-US" dirty="0" err="1">
                <a:ea typeface="Calibri"/>
                <a:cs typeface="Calibri"/>
              </a:rPr>
              <a:t>tesztelésről</a:t>
            </a:r>
            <a:r>
              <a:rPr lang="en-US" dirty="0">
                <a:ea typeface="Calibri"/>
                <a:cs typeface="Calibri"/>
              </a:rPr>
              <a:t> </a:t>
            </a:r>
            <a:r>
              <a:rPr lang="en-US" dirty="0" err="1">
                <a:ea typeface="Calibri"/>
                <a:cs typeface="Calibri"/>
              </a:rPr>
              <a:t>és</a:t>
            </a:r>
            <a:r>
              <a:rPr lang="en-US" dirty="0">
                <a:ea typeface="Calibri"/>
                <a:cs typeface="Calibri"/>
              </a:rPr>
              <a:t> a </a:t>
            </a:r>
            <a:r>
              <a:rPr lang="en-US" dirty="0" err="1">
                <a:ea typeface="Calibri"/>
                <a:cs typeface="Calibri"/>
              </a:rPr>
              <a:t>jövőbeli</a:t>
            </a:r>
            <a:r>
              <a:rPr lang="en-US" dirty="0">
                <a:ea typeface="Calibri"/>
                <a:cs typeface="Calibri"/>
              </a:rPr>
              <a:t> </a:t>
            </a:r>
            <a:r>
              <a:rPr lang="en-US" dirty="0" err="1">
                <a:ea typeface="Calibri"/>
                <a:cs typeface="Calibri"/>
              </a:rPr>
              <a:t>tervezésről</a:t>
            </a:r>
            <a:r>
              <a:rPr lang="en-US" dirty="0">
                <a:ea typeface="Calibri"/>
                <a:cs typeface="Calibri"/>
              </a:rPr>
              <a:t> </a:t>
            </a:r>
            <a:r>
              <a:rPr lang="en-US" dirty="0" err="1">
                <a:ea typeface="Calibri"/>
                <a:cs typeface="Calibri"/>
              </a:rPr>
              <a:t>fogunk</a:t>
            </a:r>
            <a:r>
              <a:rPr lang="en-US" dirty="0">
                <a:ea typeface="Calibri"/>
                <a:cs typeface="Calibri"/>
              </a:rPr>
              <a:t> </a:t>
            </a:r>
            <a:r>
              <a:rPr lang="en-US" dirty="0" err="1">
                <a:ea typeface="Calibri"/>
                <a:cs typeface="Calibri"/>
              </a:rPr>
              <a:t>bemutatót</a:t>
            </a:r>
            <a:r>
              <a:rPr lang="en-US" dirty="0">
                <a:ea typeface="Calibri"/>
                <a:cs typeface="Calibri"/>
              </a:rPr>
              <a:t> </a:t>
            </a:r>
            <a:r>
              <a:rPr lang="en-US" dirty="0" err="1">
                <a:ea typeface="Calibri"/>
                <a:cs typeface="Calibri"/>
              </a:rPr>
              <a:t>tartani</a:t>
            </a:r>
            <a:r>
              <a:rPr lang="en-US" dirty="0">
                <a:ea typeface="Calibri"/>
                <a:cs typeface="Calibri"/>
              </a:rPr>
              <a:t>. </a:t>
            </a:r>
          </a:p>
        </p:txBody>
      </p:sp>
      <p:sp>
        <p:nvSpPr>
          <p:cNvPr id="4" name="Slide Number Placeholder 3"/>
          <p:cNvSpPr>
            <a:spLocks noGrp="1"/>
          </p:cNvSpPr>
          <p:nvPr>
            <p:ph type="sldNum" sz="quarter" idx="5"/>
          </p:nvPr>
        </p:nvSpPr>
        <p:spPr/>
        <p:txBody>
          <a:bodyPr/>
          <a:lstStyle/>
          <a:p>
            <a:fld id="{DB303FA8-A3F3-7640-B13D-36C73B3E5587}" type="slidenum">
              <a:rPr lang="en-US" smtClean="0"/>
              <a:t>2</a:t>
            </a:fld>
            <a:endParaRPr lang="en-US" dirty="0"/>
          </a:p>
        </p:txBody>
      </p:sp>
    </p:spTree>
    <p:extLst>
      <p:ext uri="{BB962C8B-B14F-4D97-AF65-F5344CB8AC3E}">
        <p14:creationId xmlns:p14="http://schemas.microsoft.com/office/powerpoint/2010/main" val="1880699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ea typeface="Calibri"/>
                <a:cs typeface="Calibri"/>
              </a:rPr>
              <a:t>Célunk, hogy az emberek megoszthassák egymással jólbevált arcápolási és hajápolási termékeiket és rutinjukat, valamint megfigyelhessék, hogy egyes összetevők hogyan reagálnak az emberi bőrre.  Ezt a weboldalt azoknak az embereknek készítettük akiknek szükségük van arra, hogy tudják milyen összetevőket tartalmaz egy-egy termék és szívesen megosztják tapasztalataikat. Az oldalon a felhasználók </a:t>
            </a:r>
            <a:r>
              <a:rPr lang="hu-HU" dirty="0" err="1">
                <a:ea typeface="Calibri"/>
                <a:cs typeface="Calibri"/>
              </a:rPr>
              <a:t>hozzászolhatnak</a:t>
            </a:r>
            <a:r>
              <a:rPr lang="hu-HU" dirty="0">
                <a:ea typeface="Calibri"/>
                <a:cs typeface="Calibri"/>
              </a:rPr>
              <a:t> mások posztjai alá és kedvelhetik is. A könnyebb visszakeresés érdekében kedvencnek is jelölhetnek egy-egy terméket, amit később kiszeretnének próbálni.</a:t>
            </a:r>
          </a:p>
        </p:txBody>
      </p:sp>
      <p:sp>
        <p:nvSpPr>
          <p:cNvPr id="4" name="Slide Number Placeholder 3"/>
          <p:cNvSpPr>
            <a:spLocks noGrp="1"/>
          </p:cNvSpPr>
          <p:nvPr>
            <p:ph type="sldNum" sz="quarter" idx="5"/>
          </p:nvPr>
        </p:nvSpPr>
        <p:spPr/>
        <p:txBody>
          <a:bodyPr/>
          <a:lstStyle/>
          <a:p>
            <a:fld id="{DB303FA8-A3F3-7640-B13D-36C73B3E5587}" type="slidenum">
              <a:rPr lang="en-US" smtClean="0"/>
              <a:t>3</a:t>
            </a:fld>
            <a:endParaRPr lang="en-US" dirty="0"/>
          </a:p>
        </p:txBody>
      </p:sp>
    </p:spTree>
    <p:extLst>
      <p:ext uri="{BB962C8B-B14F-4D97-AF65-F5344CB8AC3E}">
        <p14:creationId xmlns:p14="http://schemas.microsoft.com/office/powerpoint/2010/main" val="178740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projektet</a:t>
            </a:r>
            <a:r>
              <a:rPr lang="en-US" dirty="0"/>
              <a:t> </a:t>
            </a:r>
            <a:r>
              <a:rPr lang="en-US" dirty="0" err="1"/>
              <a:t>ketten</a:t>
            </a:r>
            <a:r>
              <a:rPr lang="en-US" dirty="0"/>
              <a:t> </a:t>
            </a:r>
            <a:r>
              <a:rPr lang="en-US" dirty="0" err="1"/>
              <a:t>valósítottuk</a:t>
            </a:r>
            <a:r>
              <a:rPr lang="en-US" dirty="0"/>
              <a:t> meg, </a:t>
            </a:r>
            <a:r>
              <a:rPr lang="en-US" dirty="0" err="1"/>
              <a:t>külön</a:t>
            </a:r>
            <a:r>
              <a:rPr lang="en-US" dirty="0"/>
              <a:t> frontend </a:t>
            </a:r>
            <a:r>
              <a:rPr lang="en-US" dirty="0" err="1"/>
              <a:t>és</a:t>
            </a:r>
            <a:r>
              <a:rPr lang="en-US" dirty="0"/>
              <a:t> backend </a:t>
            </a:r>
            <a:r>
              <a:rPr lang="en-US" dirty="0" err="1"/>
              <a:t>szerepkörben</a:t>
            </a:r>
            <a:r>
              <a:rPr lang="en-US" dirty="0"/>
              <a:t>. A </a:t>
            </a:r>
            <a:r>
              <a:rPr lang="en-US" dirty="0" err="1"/>
              <a:t>munka</a:t>
            </a:r>
            <a:r>
              <a:rPr lang="en-US" dirty="0"/>
              <a:t> </a:t>
            </a:r>
            <a:r>
              <a:rPr lang="en-US" dirty="0" err="1"/>
              <a:t>során</a:t>
            </a:r>
            <a:r>
              <a:rPr lang="en-US" dirty="0"/>
              <a:t> a </a:t>
            </a:r>
            <a:r>
              <a:rPr lang="en-US" dirty="0" err="1"/>
              <a:t>fejlesztést</a:t>
            </a:r>
            <a:r>
              <a:rPr lang="en-US" dirty="0"/>
              <a:t> </a:t>
            </a:r>
            <a:r>
              <a:rPr lang="en-US" dirty="0" err="1"/>
              <a:t>külön-külön</a:t>
            </a:r>
            <a:r>
              <a:rPr lang="en-US" dirty="0"/>
              <a:t> </a:t>
            </a:r>
            <a:r>
              <a:rPr lang="en-US" dirty="0" err="1"/>
              <a:t>végeztük</a:t>
            </a:r>
            <a:r>
              <a:rPr lang="en-US" dirty="0"/>
              <a:t>, de a </a:t>
            </a:r>
            <a:r>
              <a:rPr lang="en-US" dirty="0" err="1"/>
              <a:t>tervezési</a:t>
            </a:r>
            <a:r>
              <a:rPr lang="en-US" dirty="0"/>
              <a:t> </a:t>
            </a:r>
            <a:r>
              <a:rPr lang="en-US" dirty="0" err="1"/>
              <a:t>szakaszban</a:t>
            </a:r>
            <a:r>
              <a:rPr lang="en-US" dirty="0"/>
              <a:t> </a:t>
            </a:r>
            <a:r>
              <a:rPr lang="en-US" dirty="0" err="1"/>
              <a:t>közösen</a:t>
            </a:r>
            <a:r>
              <a:rPr lang="en-US" dirty="0"/>
              <a:t> </a:t>
            </a:r>
            <a:r>
              <a:rPr lang="en-US" dirty="0" err="1"/>
              <a:t>határoztuk</a:t>
            </a:r>
            <a:r>
              <a:rPr lang="en-US" dirty="0"/>
              <a:t> meg a </a:t>
            </a:r>
            <a:r>
              <a:rPr lang="en-US" dirty="0" err="1"/>
              <a:t>weboldal</a:t>
            </a:r>
            <a:r>
              <a:rPr lang="en-US" dirty="0"/>
              <a:t> </a:t>
            </a:r>
            <a:r>
              <a:rPr lang="en-US" dirty="0" err="1"/>
              <a:t>témáját</a:t>
            </a:r>
            <a:r>
              <a:rPr lang="en-US" dirty="0"/>
              <a:t>, </a:t>
            </a:r>
            <a:r>
              <a:rPr lang="en-US" dirty="0" err="1"/>
              <a:t>valamint</a:t>
            </a:r>
            <a:r>
              <a:rPr lang="en-US" dirty="0"/>
              <a:t> </a:t>
            </a:r>
            <a:r>
              <a:rPr lang="en-US" dirty="0" err="1"/>
              <a:t>együtt</a:t>
            </a:r>
            <a:r>
              <a:rPr lang="en-US" dirty="0"/>
              <a:t> </a:t>
            </a:r>
            <a:r>
              <a:rPr lang="en-US" dirty="0" err="1"/>
              <a:t>készítettük</a:t>
            </a:r>
            <a:r>
              <a:rPr lang="en-US" dirty="0"/>
              <a:t> </a:t>
            </a:r>
            <a:r>
              <a:rPr lang="en-US" dirty="0" err="1"/>
              <a:t>el</a:t>
            </a:r>
            <a:r>
              <a:rPr lang="en-US" dirty="0"/>
              <a:t> a </a:t>
            </a:r>
            <a:r>
              <a:rPr lang="en-US" dirty="0" err="1"/>
              <a:t>drótvázat</a:t>
            </a:r>
            <a:r>
              <a:rPr lang="en-US" dirty="0"/>
              <a:t>.</a:t>
            </a:r>
          </a:p>
          <a:p>
            <a:endParaRPr lang="en-US" dirty="0"/>
          </a:p>
          <a:p>
            <a:r>
              <a:rPr lang="en-US" dirty="0"/>
              <a:t>Használt technológiák:</a:t>
            </a:r>
            <a:endParaRPr lang="en-US" dirty="0">
              <a:ea typeface="Calibri" panose="020F0502020204030204"/>
              <a:cs typeface="Calibri" panose="020F0502020204030204"/>
            </a:endParaRPr>
          </a:p>
          <a:p>
            <a:pPr marL="171450" indent="-171450">
              <a:buFont typeface="Arial"/>
              <a:buChar char="•"/>
            </a:pPr>
            <a:r>
              <a:rPr lang="en-US" dirty="0"/>
              <a:t>Backend: </a:t>
            </a:r>
            <a:r>
              <a:rPr lang="en-US" b="1" dirty="0"/>
              <a:t>Laravel 10</a:t>
            </a:r>
            <a:endParaRPr lang="en-US" dirty="0"/>
          </a:p>
          <a:p>
            <a:pPr marL="171450" indent="-171450">
              <a:buFont typeface="Arial"/>
              <a:buChar char="•"/>
            </a:pPr>
            <a:r>
              <a:rPr lang="en-US" dirty="0"/>
              <a:t>Frontend: </a:t>
            </a:r>
            <a:r>
              <a:rPr lang="en-US" b="1" dirty="0"/>
              <a:t>Bootstrap 5.3.3</a:t>
            </a:r>
            <a:r>
              <a:rPr lang="en-US" dirty="0"/>
              <a:t>, HTML, CSS, JavaScript</a:t>
            </a:r>
            <a:endParaRPr lang="en-US" dirty="0">
              <a:ea typeface="Calibri"/>
              <a:cs typeface="Calibri"/>
            </a:endParaRPr>
          </a:p>
          <a:p>
            <a:r>
              <a:rPr lang="en-US" b="1" dirty="0"/>
              <a:t>Petrik Rebeka – Frontend </a:t>
            </a:r>
            <a:r>
              <a:rPr lang="en-US" b="1" err="1"/>
              <a:t>fejlesztő</a:t>
            </a:r>
            <a:r>
              <a:rPr lang="en-US" b="1" dirty="0"/>
              <a:t>:</a:t>
            </a:r>
            <a:endParaRPr lang="en-US" b="1" dirty="0">
              <a:ea typeface="Calibri"/>
              <a:cs typeface="Calibri"/>
            </a:endParaRPr>
          </a:p>
          <a:p>
            <a:pPr marL="171450" indent="-171450">
              <a:buFont typeface="Arial"/>
              <a:buChar char="•"/>
            </a:pPr>
            <a:r>
              <a:rPr lang="en-US" dirty="0"/>
              <a:t>A </a:t>
            </a:r>
            <a:r>
              <a:rPr lang="en-US" dirty="0" err="1"/>
              <a:t>felhasználói</a:t>
            </a:r>
            <a:r>
              <a:rPr lang="en-US" dirty="0"/>
              <a:t> </a:t>
            </a:r>
            <a:r>
              <a:rPr lang="en-US" dirty="0" err="1"/>
              <a:t>felület</a:t>
            </a:r>
            <a:r>
              <a:rPr lang="en-US" dirty="0"/>
              <a:t> </a:t>
            </a:r>
            <a:r>
              <a:rPr lang="en-US" dirty="0" err="1"/>
              <a:t>kialakítása</a:t>
            </a:r>
            <a:r>
              <a:rPr lang="en-US" dirty="0"/>
              <a:t> Bootstrap </a:t>
            </a:r>
            <a:r>
              <a:rPr lang="en-US" dirty="0" err="1"/>
              <a:t>segítségével</a:t>
            </a:r>
            <a:r>
              <a:rPr lang="en-US" dirty="0"/>
              <a:t>.</a:t>
            </a:r>
            <a:endParaRPr lang="en-US" dirty="0">
              <a:ea typeface="Calibri"/>
              <a:cs typeface="Calibri"/>
            </a:endParaRPr>
          </a:p>
          <a:p>
            <a:pPr marL="171450" indent="-171450">
              <a:buFont typeface="Arial"/>
              <a:buChar char="•"/>
            </a:pPr>
            <a:r>
              <a:rPr lang="en-US" dirty="0"/>
              <a:t>Reszponzív </a:t>
            </a:r>
            <a:r>
              <a:rPr lang="en-US" dirty="0" err="1"/>
              <a:t>dizájn</a:t>
            </a:r>
            <a:r>
              <a:rPr lang="en-US" dirty="0"/>
              <a:t> </a:t>
            </a:r>
            <a:r>
              <a:rPr lang="en-US" dirty="0" err="1"/>
              <a:t>és</a:t>
            </a:r>
            <a:r>
              <a:rPr lang="en-US" dirty="0"/>
              <a:t> </a:t>
            </a:r>
            <a:r>
              <a:rPr lang="en-US" dirty="0" err="1"/>
              <a:t>vizuális</a:t>
            </a:r>
            <a:r>
              <a:rPr lang="en-US" dirty="0"/>
              <a:t> </a:t>
            </a:r>
            <a:r>
              <a:rPr lang="en-US" dirty="0" err="1"/>
              <a:t>elemek</a:t>
            </a:r>
            <a:r>
              <a:rPr lang="en-US" dirty="0"/>
              <a:t> </a:t>
            </a:r>
            <a:r>
              <a:rPr lang="en-US" dirty="0" err="1"/>
              <a:t>implementálása</a:t>
            </a:r>
            <a:r>
              <a:rPr lang="en-US" dirty="0"/>
              <a:t>.</a:t>
            </a:r>
            <a:endParaRPr lang="en-US" dirty="0">
              <a:ea typeface="Calibri"/>
              <a:cs typeface="Calibri"/>
            </a:endParaRPr>
          </a:p>
          <a:p>
            <a:pPr marL="171450" indent="-171450">
              <a:buFont typeface="Arial"/>
              <a:buChar char="•"/>
            </a:pPr>
            <a:r>
              <a:rPr lang="en-US" dirty="0" err="1"/>
              <a:t>Navigáció</a:t>
            </a:r>
            <a:r>
              <a:rPr lang="en-US" dirty="0"/>
              <a:t>, </a:t>
            </a:r>
            <a:r>
              <a:rPr lang="en-US" dirty="0" err="1"/>
              <a:t>űrlapok</a:t>
            </a:r>
            <a:r>
              <a:rPr lang="en-US" dirty="0"/>
              <a:t>, </a:t>
            </a:r>
            <a:r>
              <a:rPr lang="en-US" dirty="0" err="1"/>
              <a:t>komponensek</a:t>
            </a:r>
            <a:r>
              <a:rPr lang="en-US" dirty="0"/>
              <a:t> </a:t>
            </a:r>
            <a:r>
              <a:rPr lang="en-US" dirty="0" err="1"/>
              <a:t>kidolgozása</a:t>
            </a:r>
            <a:r>
              <a:rPr lang="en-US" dirty="0"/>
              <a:t>.</a:t>
            </a:r>
            <a:endParaRPr lang="en-US" dirty="0">
              <a:ea typeface="Calibri"/>
              <a:cs typeface="Calibri"/>
            </a:endParaRPr>
          </a:p>
          <a:p>
            <a:r>
              <a:rPr lang="en-US" b="1" err="1"/>
              <a:t>Filák</a:t>
            </a:r>
            <a:r>
              <a:rPr lang="en-US" b="1" dirty="0"/>
              <a:t> Anita – Backend </a:t>
            </a:r>
            <a:r>
              <a:rPr lang="en-US" b="1" err="1"/>
              <a:t>fejlesztő</a:t>
            </a:r>
            <a:r>
              <a:rPr lang="en-US" b="1" dirty="0"/>
              <a:t>:</a:t>
            </a:r>
            <a:endParaRPr lang="en-US" b="1" dirty="0">
              <a:ea typeface="Calibri"/>
              <a:cs typeface="Calibri"/>
            </a:endParaRPr>
          </a:p>
          <a:p>
            <a:pPr marL="171450" indent="-171450">
              <a:buFont typeface="Arial"/>
              <a:buChar char="•"/>
            </a:pPr>
            <a:r>
              <a:rPr lang="en-US" dirty="0"/>
              <a:t>Laravel </a:t>
            </a:r>
            <a:r>
              <a:rPr lang="en-US" dirty="0" err="1"/>
              <a:t>alapú</a:t>
            </a:r>
            <a:r>
              <a:rPr lang="en-US" dirty="0"/>
              <a:t> </a:t>
            </a:r>
            <a:r>
              <a:rPr lang="en-US" dirty="0" err="1"/>
              <a:t>szerveroldali</a:t>
            </a:r>
            <a:r>
              <a:rPr lang="en-US" dirty="0"/>
              <a:t> </a:t>
            </a:r>
            <a:r>
              <a:rPr lang="en-US" dirty="0" err="1"/>
              <a:t>logika</a:t>
            </a:r>
            <a:r>
              <a:rPr lang="en-US" dirty="0"/>
              <a:t> </a:t>
            </a:r>
            <a:r>
              <a:rPr lang="en-US" dirty="0" err="1"/>
              <a:t>megvalósítása</a:t>
            </a:r>
            <a:r>
              <a:rPr lang="en-US" dirty="0"/>
              <a:t>.</a:t>
            </a:r>
            <a:endParaRPr lang="en-US" dirty="0">
              <a:ea typeface="Calibri"/>
              <a:cs typeface="Calibri"/>
            </a:endParaRPr>
          </a:p>
          <a:p>
            <a:pPr marL="171450" indent="-171450">
              <a:buFont typeface="Arial"/>
              <a:buChar char="•"/>
            </a:pPr>
            <a:r>
              <a:rPr lang="en-US" dirty="0" err="1"/>
              <a:t>Adatkezelés</a:t>
            </a:r>
            <a:r>
              <a:rPr lang="en-US" dirty="0"/>
              <a:t>, </a:t>
            </a:r>
            <a:r>
              <a:rPr lang="en-US" dirty="0" err="1"/>
              <a:t>validációk</a:t>
            </a:r>
            <a:r>
              <a:rPr lang="en-US" dirty="0"/>
              <a:t>, backend </a:t>
            </a:r>
            <a:r>
              <a:rPr lang="en-US" dirty="0" err="1"/>
              <a:t>funkciók</a:t>
            </a:r>
            <a:r>
              <a:rPr lang="en-US" dirty="0"/>
              <a:t> </a:t>
            </a:r>
            <a:r>
              <a:rPr lang="en-US" dirty="0" err="1"/>
              <a:t>kialakítása</a:t>
            </a:r>
            <a:r>
              <a:rPr lang="en-US" dirty="0"/>
              <a:t>.</a:t>
            </a:r>
            <a:endParaRPr lang="en-US" dirty="0">
              <a:ea typeface="Calibri"/>
              <a:cs typeface="Calibri"/>
            </a:endParaRPr>
          </a:p>
          <a:p>
            <a:pPr marL="171450" indent="-171450">
              <a:buFont typeface="Arial"/>
              <a:buChar char="•"/>
            </a:pPr>
            <a:r>
              <a:rPr lang="en-US" dirty="0"/>
              <a:t>Frontend </a:t>
            </a:r>
            <a:r>
              <a:rPr lang="en-US" dirty="0" err="1"/>
              <a:t>kiszolgálása</a:t>
            </a:r>
            <a:r>
              <a:rPr lang="en-US" dirty="0"/>
              <a:t> </a:t>
            </a:r>
            <a:r>
              <a:rPr lang="en-US" dirty="0" err="1"/>
              <a:t>dinamikus</a:t>
            </a:r>
            <a:r>
              <a:rPr lang="en-US" dirty="0"/>
              <a:t> </a:t>
            </a:r>
            <a:r>
              <a:rPr lang="en-US" dirty="0" err="1"/>
              <a:t>tartalommal</a:t>
            </a:r>
            <a:r>
              <a:rPr lang="en-US" dirty="0"/>
              <a:t>.</a:t>
            </a:r>
            <a:endParaRPr lang="en-US" dirty="0">
              <a:ea typeface="Calibri"/>
              <a:cs typeface="Calibri"/>
            </a:endParaRPr>
          </a:p>
          <a:p>
            <a:r>
              <a:rPr lang="en-US" dirty="0"/>
              <a:t>Közös munkarészek:</a:t>
            </a:r>
            <a:endParaRPr lang="en-US" dirty="0">
              <a:ea typeface="Calibri"/>
              <a:cs typeface="Calibri"/>
            </a:endParaRPr>
          </a:p>
          <a:p>
            <a:pPr marL="171450" indent="-171450">
              <a:buFont typeface="Arial"/>
              <a:buChar char="•"/>
            </a:pPr>
            <a:r>
              <a:rPr lang="en-US" dirty="0" err="1"/>
              <a:t>Weboldal</a:t>
            </a:r>
            <a:r>
              <a:rPr lang="en-US" dirty="0"/>
              <a:t> </a:t>
            </a:r>
            <a:r>
              <a:rPr lang="en-US" dirty="0" err="1"/>
              <a:t>témájának</a:t>
            </a:r>
            <a:r>
              <a:rPr lang="en-US" dirty="0"/>
              <a:t> </a:t>
            </a:r>
            <a:r>
              <a:rPr lang="en-US" dirty="0" err="1"/>
              <a:t>kiválasztása</a:t>
            </a:r>
            <a:r>
              <a:rPr lang="en-US" dirty="0"/>
              <a:t>.</a:t>
            </a:r>
            <a:endParaRPr lang="en-US" dirty="0">
              <a:ea typeface="Calibri"/>
              <a:cs typeface="Calibri"/>
            </a:endParaRPr>
          </a:p>
          <a:p>
            <a:pPr marL="171450" indent="-171450">
              <a:buFont typeface="Arial"/>
              <a:buChar char="•"/>
            </a:pPr>
            <a:r>
              <a:rPr lang="en-US" dirty="0" err="1"/>
              <a:t>Drótváz</a:t>
            </a:r>
            <a:r>
              <a:rPr lang="en-US" dirty="0"/>
              <a:t> (wireframe) </a:t>
            </a:r>
            <a:r>
              <a:rPr lang="en-US" dirty="0" err="1"/>
              <a:t>közös</a:t>
            </a:r>
            <a:r>
              <a:rPr lang="en-US" dirty="0"/>
              <a:t> </a:t>
            </a:r>
            <a:r>
              <a:rPr lang="en-US" dirty="0" err="1"/>
              <a:t>megtervezése</a:t>
            </a:r>
            <a:r>
              <a:rPr lang="en-US" dirty="0"/>
              <a:t>.</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B303FA8-A3F3-7640-B13D-36C73B3E5587}" type="slidenum">
              <a:rPr lang="en-US" smtClean="0"/>
              <a:t>5</a:t>
            </a:fld>
            <a:endParaRPr lang="en-US" dirty="0"/>
          </a:p>
        </p:txBody>
      </p:sp>
    </p:spTree>
    <p:extLst>
      <p:ext uri="{BB962C8B-B14F-4D97-AF65-F5344CB8AC3E}">
        <p14:creationId xmlns:p14="http://schemas.microsoft.com/office/powerpoint/2010/main" val="3474445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A projekt frontend részéért voltam felelős a </a:t>
            </a:r>
            <a:r>
              <a:rPr lang="hu-HU" dirty="0" err="1"/>
              <a:t>Laravel</a:t>
            </a:r>
            <a:r>
              <a:rPr lang="hu-HU" dirty="0"/>
              <a:t> 10 keretrendszeren belül. A weboldal felhasználói felületét én készítettem el, </a:t>
            </a:r>
            <a:r>
              <a:rPr lang="hu-HU" dirty="0" err="1"/>
              <a:t>Blade</a:t>
            </a:r>
            <a:r>
              <a:rPr lang="hu-HU" dirty="0"/>
              <a:t> sablonmotor segítségével. A </a:t>
            </a:r>
            <a:r>
              <a:rPr lang="hu-HU" dirty="0" err="1"/>
              <a:t>Bootstrap</a:t>
            </a:r>
            <a:r>
              <a:rPr lang="hu-HU" dirty="0"/>
              <a:t> 5 CSS keretrendszert használtam a reszponzív megjelenés kialakításához. Az oldalak kinézetét a közösen meghatározott specifikációk alapján valósítottam meg, külön figyelmet fordítva arra, hogy mobilon és kisebb kijelzőkön is jól használható legyen az oldal. A designra is nagy </a:t>
            </a:r>
            <a:r>
              <a:rPr lang="hu-HU" dirty="0" err="1"/>
              <a:t>hangsújt</a:t>
            </a:r>
            <a:r>
              <a:rPr lang="hu-HU" dirty="0"/>
              <a:t> fektettem, törekedtem a szépségre a színek összehangolására valamint az animációkra is, hogy látványos legyen az oldal.</a:t>
            </a:r>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7</a:t>
            </a:fld>
            <a:endParaRPr lang="en-US" dirty="0"/>
          </a:p>
        </p:txBody>
      </p:sp>
    </p:spTree>
    <p:extLst>
      <p:ext uri="{BB962C8B-B14F-4D97-AF65-F5344CB8AC3E}">
        <p14:creationId xmlns:p14="http://schemas.microsoft.com/office/powerpoint/2010/main" val="4129831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4">
            <a:alpha val="40000"/>
          </a:schemeClr>
        </a:solidFill>
        <a:effectLst/>
      </p:bgPr>
    </p:bg>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0FA637AC-751E-9E9D-7175-A0FADF858F5A}"/>
              </a:ext>
            </a:extLst>
          </p:cNvPr>
          <p:cNvSpPr/>
          <p:nvPr userDrawn="1"/>
        </p:nvSpPr>
        <p:spPr>
          <a:xfrm>
            <a:off x="309563" y="274320"/>
            <a:ext cx="11572875" cy="6309360"/>
          </a:xfrm>
          <a:prstGeom prst="roundRect">
            <a:avLst>
              <a:gd name="adj" fmla="val 5258"/>
            </a:avLst>
          </a:prstGeom>
          <a:solidFill>
            <a:schemeClr val="accent4">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042BB51D-E7C1-3746-85E9-889CCB24F741}"/>
              </a:ext>
            </a:extLst>
          </p:cNvPr>
          <p:cNvSpPr>
            <a:spLocks noGrp="1"/>
          </p:cNvSpPr>
          <p:nvPr>
            <p:ph type="ctrTitle"/>
          </p:nvPr>
        </p:nvSpPr>
        <p:spPr>
          <a:xfrm>
            <a:off x="731520" y="1645920"/>
            <a:ext cx="7772400" cy="4572000"/>
          </a:xfrm>
        </p:spPr>
        <p:txBody>
          <a:bodyPr anchor="b">
            <a:normAutofit/>
          </a:bodyPr>
          <a:lstStyle>
            <a:lvl1pPr marL="0" marR="0" indent="0" algn="l" defTabSz="914400" rtl="0" eaLnBrk="1" fontAlgn="auto" latinLnBrk="0" hangingPunct="1">
              <a:lnSpc>
                <a:spcPct val="90000"/>
              </a:lnSpc>
              <a:spcBef>
                <a:spcPct val="0"/>
              </a:spcBef>
              <a:spcAft>
                <a:spcPts val="0"/>
              </a:spcAft>
              <a:buClrTx/>
              <a:buSzTx/>
              <a:buFontTx/>
              <a:buNone/>
              <a:tabLst/>
              <a:defRPr sz="4800" b="0" i="0" baseline="0">
                <a:solidFill>
                  <a:schemeClr val="tx1"/>
                </a:solidFill>
                <a:latin typeface="+mj-lt"/>
                <a:ea typeface="Meiryo UI" panose="020B0604030504040204" pitchFamily="34" charset="-128"/>
              </a:defRPr>
            </a:lvl1pPr>
          </a:lstStyle>
          <a:p>
            <a:endParaRPr lang="en-US" noProof="0" dirty="0"/>
          </a:p>
        </p:txBody>
      </p:sp>
      <p:sp>
        <p:nvSpPr>
          <p:cNvPr id="7" name="Subtitle 2">
            <a:extLst>
              <a:ext uri="{FF2B5EF4-FFF2-40B4-BE49-F238E27FC236}">
                <a16:creationId xmlns:a16="http://schemas.microsoft.com/office/drawing/2014/main" id="{7E016467-0564-6D4C-BF17-F4FA3991C1FD}"/>
              </a:ext>
            </a:extLst>
          </p:cNvPr>
          <p:cNvSpPr>
            <a:spLocks noGrp="1"/>
          </p:cNvSpPr>
          <p:nvPr>
            <p:ph type="subTitle" idx="1"/>
          </p:nvPr>
        </p:nvSpPr>
        <p:spPr>
          <a:xfrm>
            <a:off x="731520" y="731520"/>
            <a:ext cx="6858000" cy="731520"/>
          </a:xfrm>
        </p:spPr>
        <p:txBody>
          <a:bodyPr anchor="t">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chemeClr val="tx1"/>
                </a:solidFill>
                <a:latin typeface="+mn-lt"/>
                <a:ea typeface="Meiryo UI"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ltLang="ja-JP" noProof="0" dirty="0"/>
          </a:p>
        </p:txBody>
      </p:sp>
      <p:grpSp>
        <p:nvGrpSpPr>
          <p:cNvPr id="2" name="Group 1">
            <a:extLst>
              <a:ext uri="{FF2B5EF4-FFF2-40B4-BE49-F238E27FC236}">
                <a16:creationId xmlns:a16="http://schemas.microsoft.com/office/drawing/2014/main" id="{C31E1467-7F21-7E40-BF7A-27FECC27EFB8}"/>
              </a:ext>
            </a:extLst>
          </p:cNvPr>
          <p:cNvGrpSpPr/>
          <p:nvPr userDrawn="1"/>
        </p:nvGrpSpPr>
        <p:grpSpPr>
          <a:xfrm>
            <a:off x="8208409" y="591476"/>
            <a:ext cx="3257061" cy="3329423"/>
            <a:chOff x="8490839" y="413500"/>
            <a:chExt cx="3257061" cy="3329423"/>
          </a:xfrm>
        </p:grpSpPr>
        <p:pic>
          <p:nvPicPr>
            <p:cNvPr id="3" name="Graphic 2">
              <a:extLst>
                <a:ext uri="{FF2B5EF4-FFF2-40B4-BE49-F238E27FC236}">
                  <a16:creationId xmlns:a16="http://schemas.microsoft.com/office/drawing/2014/main" id="{7D81FEF9-779F-20FF-5FC1-5D766A293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341911">
              <a:off x="9344585" y="677068"/>
              <a:ext cx="2057606" cy="2724154"/>
            </a:xfrm>
            <a:prstGeom prst="rect">
              <a:avLst/>
            </a:prstGeom>
          </p:spPr>
        </p:pic>
        <p:pic>
          <p:nvPicPr>
            <p:cNvPr id="4" name="Graphic 3">
              <a:extLst>
                <a:ext uri="{FF2B5EF4-FFF2-40B4-BE49-F238E27FC236}">
                  <a16:creationId xmlns:a16="http://schemas.microsoft.com/office/drawing/2014/main" id="{9CCC497C-E1BC-E9FA-71FF-2422756A4A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767570">
              <a:off x="10241214" y="491479"/>
              <a:ext cx="529789" cy="550166"/>
            </a:xfrm>
            <a:prstGeom prst="rect">
              <a:avLst/>
            </a:prstGeom>
          </p:spPr>
        </p:pic>
        <p:pic>
          <p:nvPicPr>
            <p:cNvPr id="5" name="Graphic 4">
              <a:extLst>
                <a:ext uri="{FF2B5EF4-FFF2-40B4-BE49-F238E27FC236}">
                  <a16:creationId xmlns:a16="http://schemas.microsoft.com/office/drawing/2014/main" id="{C3B983FC-FFFB-72DC-76ED-D5B4822D91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65259" y="450169"/>
              <a:ext cx="782641" cy="812743"/>
            </a:xfrm>
            <a:prstGeom prst="rect">
              <a:avLst/>
            </a:prstGeom>
          </p:spPr>
        </p:pic>
        <p:pic>
          <p:nvPicPr>
            <p:cNvPr id="8" name="Graphic 7">
              <a:extLst>
                <a:ext uri="{FF2B5EF4-FFF2-40B4-BE49-F238E27FC236}">
                  <a16:creationId xmlns:a16="http://schemas.microsoft.com/office/drawing/2014/main" id="{314DFC72-C039-4990-8FBE-CD9655DD6B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252117" flipH="1">
              <a:off x="8490839" y="413500"/>
              <a:ext cx="782641" cy="812743"/>
            </a:xfrm>
            <a:prstGeom prst="rect">
              <a:avLst/>
            </a:prstGeom>
          </p:spPr>
        </p:pic>
        <p:pic>
          <p:nvPicPr>
            <p:cNvPr id="9" name="Graphic 8">
              <a:extLst>
                <a:ext uri="{FF2B5EF4-FFF2-40B4-BE49-F238E27FC236}">
                  <a16:creationId xmlns:a16="http://schemas.microsoft.com/office/drawing/2014/main" id="{4C9D146A-74DD-B2C2-3952-AFC3A7AE5A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566579">
              <a:off x="11156191" y="3188887"/>
              <a:ext cx="543582" cy="564489"/>
            </a:xfrm>
            <a:prstGeom prst="rect">
              <a:avLst/>
            </a:prstGeom>
          </p:spPr>
        </p:pic>
      </p:grpSp>
    </p:spTree>
    <p:extLst>
      <p:ext uri="{BB962C8B-B14F-4D97-AF65-F5344CB8AC3E}">
        <p14:creationId xmlns:p14="http://schemas.microsoft.com/office/powerpoint/2010/main" val="187689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1498A30-8462-D4F7-33E4-52016881ECBA}"/>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42D7A8-90D7-EAD8-D5B0-6375EB3F43F2}"/>
              </a:ext>
            </a:extLst>
          </p:cNvPr>
          <p:cNvSpPr>
            <a:spLocks noGrp="1"/>
          </p:cNvSpPr>
          <p:nvPr>
            <p:ph type="title"/>
          </p:nvPr>
        </p:nvSpPr>
        <p:spPr>
          <a:xfrm>
            <a:off x="731520" y="731520"/>
            <a:ext cx="10698480" cy="1097280"/>
          </a:xfrm>
        </p:spPr>
        <p:txBody>
          <a:bodyPr anchor="b" anchorCtr="0">
            <a:normAutofit/>
          </a:bodyPr>
          <a:lstStyle>
            <a:lvl1pPr algn="ct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4F14DA03-155B-0EEF-AE9A-B3002ECE64CB}"/>
              </a:ext>
            </a:extLst>
          </p:cNvPr>
          <p:cNvSpPr>
            <a:spLocks noGrp="1"/>
          </p:cNvSpPr>
          <p:nvPr>
            <p:ph idx="14"/>
          </p:nvPr>
        </p:nvSpPr>
        <p:spPr>
          <a:xfrm>
            <a:off x="841248" y="2377440"/>
            <a:ext cx="10515600" cy="3657600"/>
          </a:xfrm>
        </p:spPr>
        <p:txBody>
          <a:bodyPr lIns="91440" tIns="45720" rIns="91440" bIns="45720"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4/11/2025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105547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174DF79A-DA68-AFDD-C02D-2450DEA0DA9D}"/>
              </a:ext>
            </a:extLst>
          </p:cNvPr>
          <p:cNvSpPr/>
          <p:nvPr userDrawn="1"/>
        </p:nvSpPr>
        <p:spPr>
          <a:xfrm>
            <a:off x="309563" y="274320"/>
            <a:ext cx="11572875" cy="6309360"/>
          </a:xfrm>
          <a:prstGeom prst="roundRect">
            <a:avLst>
              <a:gd name="adj" fmla="val 5258"/>
            </a:avLst>
          </a:prstGeom>
          <a:solidFill>
            <a:schemeClr val="accent4">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731520" y="2560320"/>
            <a:ext cx="6400800" cy="3657600"/>
          </a:xfrm>
        </p:spPr>
        <p:txBody>
          <a:bodyPr anchor="b">
            <a:normAutofit/>
          </a:bodyPr>
          <a:lstStyle>
            <a:lvl1pPr algn="l">
              <a:defRPr sz="4800"/>
            </a:lvl1pPr>
          </a:lstStyle>
          <a:p>
            <a:r>
              <a:rPr lang="en-US" dirty="0"/>
              <a:t>Click to edit Master title style</a:t>
            </a:r>
          </a:p>
        </p:txBody>
      </p:sp>
      <p:sp>
        <p:nvSpPr>
          <p:cNvPr id="10" name="Picture Placeholder 9">
            <a:extLst>
              <a:ext uri="{FF2B5EF4-FFF2-40B4-BE49-F238E27FC236}">
                <a16:creationId xmlns:a16="http://schemas.microsoft.com/office/drawing/2014/main" id="{E805F030-D6EA-F6A3-3B68-7FD969DD8F65}"/>
              </a:ext>
            </a:extLst>
          </p:cNvPr>
          <p:cNvSpPr>
            <a:spLocks noGrp="1"/>
          </p:cNvSpPr>
          <p:nvPr>
            <p:ph type="pic" sz="quarter" idx="13"/>
          </p:nvPr>
        </p:nvSpPr>
        <p:spPr>
          <a:xfrm>
            <a:off x="7415784" y="685800"/>
            <a:ext cx="3840480" cy="5486400"/>
          </a:xfrm>
          <a:custGeom>
            <a:avLst/>
            <a:gdLst>
              <a:gd name="connsiteX0" fmla="*/ 328822 w 3840480"/>
              <a:gd name="connsiteY0" fmla="*/ 0 h 5486400"/>
              <a:gd name="connsiteX1" fmla="*/ 3511658 w 3840480"/>
              <a:gd name="connsiteY1" fmla="*/ 0 h 5486400"/>
              <a:gd name="connsiteX2" fmla="*/ 3840480 w 3840480"/>
              <a:gd name="connsiteY2" fmla="*/ 328822 h 5486400"/>
              <a:gd name="connsiteX3" fmla="*/ 3840480 w 3840480"/>
              <a:gd name="connsiteY3" fmla="*/ 5157578 h 5486400"/>
              <a:gd name="connsiteX4" fmla="*/ 3511658 w 3840480"/>
              <a:gd name="connsiteY4" fmla="*/ 5486400 h 5486400"/>
              <a:gd name="connsiteX5" fmla="*/ 328822 w 3840480"/>
              <a:gd name="connsiteY5" fmla="*/ 5486400 h 5486400"/>
              <a:gd name="connsiteX6" fmla="*/ 0 w 3840480"/>
              <a:gd name="connsiteY6" fmla="*/ 5157578 h 5486400"/>
              <a:gd name="connsiteX7" fmla="*/ 0 w 3840480"/>
              <a:gd name="connsiteY7" fmla="*/ 328822 h 5486400"/>
              <a:gd name="connsiteX8" fmla="*/ 328822 w 3840480"/>
              <a:gd name="connsiteY8"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0480" h="5486400">
                <a:moveTo>
                  <a:pt x="328822" y="0"/>
                </a:moveTo>
                <a:lnTo>
                  <a:pt x="3511658" y="0"/>
                </a:lnTo>
                <a:cubicBezTo>
                  <a:pt x="3693261" y="0"/>
                  <a:pt x="3840480" y="147219"/>
                  <a:pt x="3840480" y="328822"/>
                </a:cubicBezTo>
                <a:lnTo>
                  <a:pt x="3840480" y="5157578"/>
                </a:lnTo>
                <a:cubicBezTo>
                  <a:pt x="3840480" y="5339181"/>
                  <a:pt x="3693261" y="5486400"/>
                  <a:pt x="3511658" y="5486400"/>
                </a:cubicBezTo>
                <a:lnTo>
                  <a:pt x="328822" y="5486400"/>
                </a:lnTo>
                <a:cubicBezTo>
                  <a:pt x="147219" y="5486400"/>
                  <a:pt x="0" y="5339181"/>
                  <a:pt x="0" y="5157578"/>
                </a:cubicBezTo>
                <a:lnTo>
                  <a:pt x="0" y="328822"/>
                </a:lnTo>
                <a:cubicBezTo>
                  <a:pt x="0" y="147219"/>
                  <a:pt x="147219" y="0"/>
                  <a:pt x="328822" y="0"/>
                </a:cubicBezTo>
                <a:close/>
              </a:path>
            </a:pathLst>
          </a:custGeom>
        </p:spPr>
        <p:txBody>
          <a:bodyPr wrap="square">
            <a:noAutofit/>
          </a:bodyPr>
          <a:lstStyle>
            <a:lvl1pPr marL="0" indent="0">
              <a:buNone/>
              <a:defRPr/>
            </a:lvl1pPr>
          </a:lstStyle>
          <a:p>
            <a:endParaRPr lang="en-US" dirty="0"/>
          </a:p>
        </p:txBody>
      </p:sp>
      <p:grpSp>
        <p:nvGrpSpPr>
          <p:cNvPr id="4" name="Group 3">
            <a:extLst>
              <a:ext uri="{FF2B5EF4-FFF2-40B4-BE49-F238E27FC236}">
                <a16:creationId xmlns:a16="http://schemas.microsoft.com/office/drawing/2014/main" id="{D2EFE84E-0920-FAF1-6CA8-DC5A96D2F870}"/>
              </a:ext>
            </a:extLst>
          </p:cNvPr>
          <p:cNvGrpSpPr/>
          <p:nvPr userDrawn="1"/>
        </p:nvGrpSpPr>
        <p:grpSpPr>
          <a:xfrm rot="15816438">
            <a:off x="615660" y="629558"/>
            <a:ext cx="1484669" cy="1452524"/>
            <a:chOff x="5437042" y="654465"/>
            <a:chExt cx="1484669" cy="1452524"/>
          </a:xfrm>
        </p:grpSpPr>
        <p:pic>
          <p:nvPicPr>
            <p:cNvPr id="19" name="Graphic 18">
              <a:extLst>
                <a:ext uri="{FF2B5EF4-FFF2-40B4-BE49-F238E27FC236}">
                  <a16:creationId xmlns:a16="http://schemas.microsoft.com/office/drawing/2014/main" id="{E01DCE20-09C5-0306-8775-265D4CF977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4939004">
              <a:off x="5444492" y="657537"/>
              <a:ext cx="387385" cy="402285"/>
            </a:xfrm>
            <a:prstGeom prst="rect">
              <a:avLst/>
            </a:prstGeom>
          </p:spPr>
        </p:pic>
        <p:pic>
          <p:nvPicPr>
            <p:cNvPr id="20" name="Graphic 19">
              <a:extLst>
                <a:ext uri="{FF2B5EF4-FFF2-40B4-BE49-F238E27FC236}">
                  <a16:creationId xmlns:a16="http://schemas.microsoft.com/office/drawing/2014/main" id="{92584158-AAE2-FED3-948E-78EE07EE2C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194546">
              <a:off x="6479159" y="654465"/>
              <a:ext cx="442552" cy="459573"/>
            </a:xfrm>
            <a:prstGeom prst="rect">
              <a:avLst/>
            </a:prstGeom>
          </p:spPr>
        </p:pic>
        <p:pic>
          <p:nvPicPr>
            <p:cNvPr id="21" name="Graphic 20">
              <a:extLst>
                <a:ext uri="{FF2B5EF4-FFF2-40B4-BE49-F238E27FC236}">
                  <a16:creationId xmlns:a16="http://schemas.microsoft.com/office/drawing/2014/main" id="{722E4E58-0AB1-23E3-BD3F-B997103B9D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715989">
              <a:off x="5893647" y="1267000"/>
              <a:ext cx="808878" cy="839989"/>
            </a:xfrm>
            <a:prstGeom prst="rect">
              <a:avLst/>
            </a:prstGeom>
          </p:spPr>
        </p:pic>
      </p:grpSp>
    </p:spTree>
    <p:extLst>
      <p:ext uri="{BB962C8B-B14F-4D97-AF65-F5344CB8AC3E}">
        <p14:creationId xmlns:p14="http://schemas.microsoft.com/office/powerpoint/2010/main" val="1101715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04">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50AA9A03-5219-5FDB-8F76-14B9889332A1}"/>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731520" y="731520"/>
            <a:ext cx="10698480" cy="1097280"/>
          </a:xfrm>
        </p:spPr>
        <p:txBody>
          <a:bodyPr anchor="b" anchorCtr="0">
            <a:normAutofit/>
          </a:bodyPr>
          <a:lstStyle>
            <a:lvl1pPr algn="l">
              <a:defRPr sz="3600"/>
            </a:lvl1pPr>
          </a:lstStyle>
          <a:p>
            <a:r>
              <a:rPr lang="en-US" dirty="0"/>
              <a:t>Click to edit Master title style</a:t>
            </a:r>
          </a:p>
        </p:txBody>
      </p:sp>
      <p:sp>
        <p:nvSpPr>
          <p:cNvPr id="10" name="Content Placeholder 2">
            <a:extLst>
              <a:ext uri="{FF2B5EF4-FFF2-40B4-BE49-F238E27FC236}">
                <a16:creationId xmlns:a16="http://schemas.microsoft.com/office/drawing/2014/main" id="{CBBE321C-2EF3-1AF9-6D78-453D4F3CC11E}"/>
              </a:ext>
            </a:extLst>
          </p:cNvPr>
          <p:cNvSpPr>
            <a:spLocks noGrp="1"/>
          </p:cNvSpPr>
          <p:nvPr>
            <p:ph idx="1"/>
          </p:nvPr>
        </p:nvSpPr>
        <p:spPr>
          <a:xfrm>
            <a:off x="731520" y="2340864"/>
            <a:ext cx="5486400" cy="3749040"/>
          </a:xfrm>
        </p:spPr>
        <p:txBody>
          <a:bodyPr lIns="91440" tIns="45720" rIns="91440" bIns="45720" anchor="t" anchorCtr="0"/>
          <a:lstStyle>
            <a:lvl1pPr marL="512064" indent="-512064">
              <a:buClr>
                <a:schemeClr val="tx1"/>
              </a:buClr>
              <a:buSzPct val="100000"/>
              <a:buFont typeface="+mj-lt"/>
              <a:buAutoNum type="arabicPeriod"/>
              <a:defRPr sz="1800"/>
            </a:lvl1pPr>
            <a:lvl2pPr marL="1028700" indent="-342900">
              <a:buClr>
                <a:schemeClr val="tx1"/>
              </a:buClr>
              <a:buSzPct val="100000"/>
              <a:buFont typeface="+mj-lt"/>
              <a:buAutoNum type="alphaLcPeriod"/>
              <a:defRPr sz="1600"/>
            </a:lvl2pPr>
            <a:lvl3pPr marL="1543050" indent="-400050">
              <a:buClr>
                <a:schemeClr val="tx1"/>
              </a:buClr>
              <a:buSzPct val="100000"/>
              <a:buFont typeface="+mj-lt"/>
              <a:buAutoNum type="romanLcPeriod"/>
              <a:defRPr sz="1600"/>
            </a:lvl3pPr>
            <a:lvl4pPr marL="1943100" indent="-342900">
              <a:buClr>
                <a:schemeClr val="tx1"/>
              </a:buClr>
              <a:buSzPct val="100000"/>
              <a:buFont typeface="+mj-lt"/>
              <a:buAutoNum type="arabicParenR"/>
              <a:defRPr sz="1600"/>
            </a:lvl4pPr>
            <a:lvl5pPr marL="2400300" indent="-342900">
              <a:buClr>
                <a:schemeClr val="tx1"/>
              </a:buClr>
              <a:buSzPct val="100000"/>
              <a:buFont typeface="+mj-lt"/>
              <a:buAutoNum type="alphaLcParen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D7967943-29F6-8B4F-D85A-3E3BC79F55C3}"/>
              </a:ext>
            </a:extLst>
          </p:cNvPr>
          <p:cNvSpPr>
            <a:spLocks noGrp="1"/>
          </p:cNvSpPr>
          <p:nvPr>
            <p:ph idx="13"/>
          </p:nvPr>
        </p:nvSpPr>
        <p:spPr>
          <a:xfrm>
            <a:off x="6885432" y="2340864"/>
            <a:ext cx="2834640" cy="3840480"/>
          </a:xfrm>
        </p:spPr>
        <p:txBody>
          <a:bodyPr anchor="t" anchorCtr="0"/>
          <a:lstStyle>
            <a:lvl1pPr marL="0" indent="0">
              <a:buClr>
                <a:schemeClr val="accent1"/>
              </a:buClr>
              <a:buSzPct val="90000"/>
              <a:buNone/>
              <a:defRPr sz="1800"/>
            </a:lvl1pPr>
            <a:lvl2pPr marL="457200" indent="-228600">
              <a:buClr>
                <a:schemeClr val="accent1"/>
              </a:buClr>
              <a:buSzPct val="90000"/>
              <a:defRPr sz="1600"/>
            </a:lvl2pPr>
            <a:lvl3pPr marL="914400" indent="-228600">
              <a:buClr>
                <a:schemeClr val="accent1"/>
              </a:buClr>
              <a:buSzPct val="90000"/>
              <a:defRPr sz="1600"/>
            </a:lvl3pPr>
            <a:lvl4pPr marL="1371600" indent="-228600">
              <a:buClr>
                <a:schemeClr val="accent1"/>
              </a:buClr>
              <a:buSzPct val="90000"/>
              <a:defRPr sz="1600"/>
            </a:lvl4pPr>
            <a:lvl5pPr marL="2286000" indent="-228600">
              <a:buClr>
                <a:schemeClr val="accent1"/>
              </a:buClr>
              <a:buSzPct val="9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4/11/2025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3" name="Straight Connector 2">
            <a:extLst>
              <a:ext uri="{FF2B5EF4-FFF2-40B4-BE49-F238E27FC236}">
                <a16:creationId xmlns:a16="http://schemas.microsoft.com/office/drawing/2014/main" id="{7ED4B7AC-0A74-D081-4126-7D5BB0DF978A}"/>
              </a:ext>
            </a:extLst>
          </p:cNvPr>
          <p:cNvCxnSpPr/>
          <p:nvPr userDrawn="1"/>
        </p:nvCxnSpPr>
        <p:spPr>
          <a:xfrm>
            <a:off x="6478854" y="2342232"/>
            <a:ext cx="0" cy="3843128"/>
          </a:xfrm>
          <a:prstGeom prst="line">
            <a:avLst/>
          </a:prstGeom>
          <a:ln w="38100" cap="rnd">
            <a:solidFill>
              <a:schemeClr val="accent2">
                <a:lumMod val="20000"/>
                <a:lumOff val="80000"/>
                <a:alpha val="50000"/>
              </a:schemeClr>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B193C94A-0AB2-B395-E722-487D1EB8AC5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9293"/>
          <a:stretch/>
        </p:blipFill>
        <p:spPr>
          <a:xfrm rot="16200000">
            <a:off x="9209319" y="2954216"/>
            <a:ext cx="3351115" cy="1371600"/>
          </a:xfrm>
          <a:prstGeom prst="rect">
            <a:avLst/>
          </a:prstGeom>
        </p:spPr>
      </p:pic>
      <p:pic>
        <p:nvPicPr>
          <p:cNvPr id="11" name="Graphic 10">
            <a:extLst>
              <a:ext uri="{FF2B5EF4-FFF2-40B4-BE49-F238E27FC236}">
                <a16:creationId xmlns:a16="http://schemas.microsoft.com/office/drawing/2014/main" id="{B79E72A1-BF08-EE06-7D8C-4AA04F7849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5533699" flipH="1">
            <a:off x="10582146" y="593463"/>
            <a:ext cx="831783" cy="863775"/>
          </a:xfrm>
          <a:prstGeom prst="rect">
            <a:avLst/>
          </a:prstGeom>
        </p:spPr>
      </p:pic>
      <p:pic>
        <p:nvPicPr>
          <p:cNvPr id="13" name="Graphic 12">
            <a:extLst>
              <a:ext uri="{FF2B5EF4-FFF2-40B4-BE49-F238E27FC236}">
                <a16:creationId xmlns:a16="http://schemas.microsoft.com/office/drawing/2014/main" id="{73A906E1-E32B-5A1F-2D56-B49187E0F22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6066301" flipH="1" flipV="1">
            <a:off x="10582146" y="5416335"/>
            <a:ext cx="831783" cy="863775"/>
          </a:xfrm>
          <a:prstGeom prst="rect">
            <a:avLst/>
          </a:prstGeom>
        </p:spPr>
      </p:pic>
    </p:spTree>
    <p:extLst>
      <p:ext uri="{BB962C8B-B14F-4D97-AF65-F5344CB8AC3E}">
        <p14:creationId xmlns:p14="http://schemas.microsoft.com/office/powerpoint/2010/main" val="2415789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04">
    <p:bg>
      <p:bgPr>
        <a:solidFill>
          <a:schemeClr val="accent4">
            <a:alpha val="40000"/>
          </a:schemeClr>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B4A504C4-F594-8A14-20FD-71ABDA846B4B}"/>
              </a:ext>
            </a:extLst>
          </p:cNvPr>
          <p:cNvSpPr/>
          <p:nvPr userDrawn="1"/>
        </p:nvSpPr>
        <p:spPr>
          <a:xfrm>
            <a:off x="309563" y="274320"/>
            <a:ext cx="11572875" cy="6309360"/>
          </a:xfrm>
          <a:prstGeom prst="roundRect">
            <a:avLst>
              <a:gd name="adj" fmla="val 5258"/>
            </a:avLst>
          </a:prstGeom>
          <a:solidFill>
            <a:schemeClr val="accent4">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31520" y="731520"/>
            <a:ext cx="5303520" cy="4023360"/>
          </a:xfrm>
        </p:spPr>
        <p:txBody>
          <a:bodyPr lIns="0" rIns="0">
            <a:normAutofit/>
          </a:bodyPr>
          <a:lstStyle>
            <a:lvl1pPr algn="ctr">
              <a:defRPr sz="4600"/>
            </a:lvl1pPr>
          </a:lstStyle>
          <a:p>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6099048" y="731520"/>
            <a:ext cx="5303520" cy="4023360"/>
          </a:xfrm>
        </p:spPr>
        <p:txBody>
          <a:bodyPr anchor="ctr" anchorCtr="0"/>
          <a:lstStyle>
            <a:lvl1pPr marL="0" indent="0">
              <a:buNone/>
              <a:defRPr sz="2000"/>
            </a:lvl1pPr>
            <a:lvl2pPr>
              <a:buClr>
                <a:schemeClr val="accent1"/>
              </a:buClr>
              <a:buSzPct val="90000"/>
              <a:defRPr/>
            </a:lvl2pPr>
            <a:lvl3pPr>
              <a:buClr>
                <a:schemeClr val="accent1"/>
              </a:buClr>
              <a:buSzPct val="90000"/>
              <a:defRPr/>
            </a:lvl3pPr>
            <a:lvl4pPr>
              <a:buClr>
                <a:schemeClr val="accent1"/>
              </a:buClr>
              <a:buSzPct val="90000"/>
              <a:defRPr/>
            </a:lvl4pPr>
            <a:lvl5pPr>
              <a:buClr>
                <a:schemeClr val="accent1"/>
              </a:buClr>
              <a:buSzPct val="9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4EECEFCD-B1A9-DF64-DD0A-FB2E7AE952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9420" y="4920978"/>
            <a:ext cx="10913161" cy="1371600"/>
          </a:xfrm>
          <a:prstGeom prst="rect">
            <a:avLst/>
          </a:prstGeom>
        </p:spPr>
      </p:pic>
    </p:spTree>
    <p:extLst>
      <p:ext uri="{BB962C8B-B14F-4D97-AF65-F5344CB8AC3E}">
        <p14:creationId xmlns:p14="http://schemas.microsoft.com/office/powerpoint/2010/main" val="985737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01692597-FFF9-444F-8F77-6E784B94A346}"/>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31520" y="731520"/>
            <a:ext cx="4937760" cy="4023360"/>
          </a:xfrm>
        </p:spPr>
        <p:txBody>
          <a:bodyPr lIns="0" tIns="0" rIns="0" bIns="0">
            <a:normAutofit/>
          </a:bodyPr>
          <a:lstStyle>
            <a:lvl1pPr algn="ct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6099048" y="731520"/>
            <a:ext cx="5303520" cy="4023360"/>
          </a:xfrm>
        </p:spPr>
        <p:txBody>
          <a:bodyPr anchor="ctr"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4/11/2025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pic>
        <p:nvPicPr>
          <p:cNvPr id="8" name="Graphic 7">
            <a:extLst>
              <a:ext uri="{FF2B5EF4-FFF2-40B4-BE49-F238E27FC236}">
                <a16:creationId xmlns:a16="http://schemas.microsoft.com/office/drawing/2014/main" id="{14A4B7E5-B9DF-4656-97A9-2E604E49E2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9420" y="4920978"/>
            <a:ext cx="10913161" cy="1371600"/>
          </a:xfrm>
          <a:prstGeom prst="rect">
            <a:avLst/>
          </a:prstGeom>
        </p:spPr>
      </p:pic>
    </p:spTree>
    <p:extLst>
      <p:ext uri="{BB962C8B-B14F-4D97-AF65-F5344CB8AC3E}">
        <p14:creationId xmlns:p14="http://schemas.microsoft.com/office/powerpoint/2010/main" val="1771216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F60195EE-CFED-7B58-C5A5-E6E1E87B304A}"/>
              </a:ext>
            </a:extLst>
          </p:cNvPr>
          <p:cNvSpPr/>
          <p:nvPr userDrawn="1"/>
        </p:nvSpPr>
        <p:spPr>
          <a:xfrm>
            <a:off x="309563" y="274320"/>
            <a:ext cx="11572875" cy="6309360"/>
          </a:xfrm>
          <a:prstGeom prst="roundRect">
            <a:avLst>
              <a:gd name="adj" fmla="val 5258"/>
            </a:avLst>
          </a:prstGeom>
          <a:solidFill>
            <a:schemeClr val="accent4">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5029200" y="1737360"/>
            <a:ext cx="6400800" cy="3383280"/>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5029200" y="5394960"/>
            <a:ext cx="6400800" cy="9144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16" name="Group 15">
            <a:extLst>
              <a:ext uri="{FF2B5EF4-FFF2-40B4-BE49-F238E27FC236}">
                <a16:creationId xmlns:a16="http://schemas.microsoft.com/office/drawing/2014/main" id="{33E18BAB-7B25-780A-BE65-350200AA4D7A}"/>
              </a:ext>
            </a:extLst>
          </p:cNvPr>
          <p:cNvGrpSpPr/>
          <p:nvPr userDrawn="1"/>
        </p:nvGrpSpPr>
        <p:grpSpPr>
          <a:xfrm>
            <a:off x="577213" y="507265"/>
            <a:ext cx="3844662" cy="3928902"/>
            <a:chOff x="797347" y="638844"/>
            <a:chExt cx="3729519" cy="3811236"/>
          </a:xfrm>
        </p:grpSpPr>
        <p:sp>
          <p:nvSpPr>
            <p:cNvPr id="13" name="Oval 12">
              <a:extLst>
                <a:ext uri="{FF2B5EF4-FFF2-40B4-BE49-F238E27FC236}">
                  <a16:creationId xmlns:a16="http://schemas.microsoft.com/office/drawing/2014/main" id="{8D24158F-3B6B-E5FD-893D-E161110F443C}"/>
                </a:ext>
              </a:extLst>
            </p:cNvPr>
            <p:cNvSpPr/>
            <p:nvPr/>
          </p:nvSpPr>
          <p:spPr>
            <a:xfrm>
              <a:off x="1285729" y="1158795"/>
              <a:ext cx="2771335" cy="2771335"/>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55E909EE-5132-14BC-E20E-412B591A61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96138">
              <a:off x="797347" y="2793821"/>
              <a:ext cx="2505773" cy="1422196"/>
            </a:xfrm>
            <a:prstGeom prst="rect">
              <a:avLst/>
            </a:prstGeom>
          </p:spPr>
        </p:pic>
        <p:pic>
          <p:nvPicPr>
            <p:cNvPr id="12" name="Graphic 11">
              <a:extLst>
                <a:ext uri="{FF2B5EF4-FFF2-40B4-BE49-F238E27FC236}">
                  <a16:creationId xmlns:a16="http://schemas.microsoft.com/office/drawing/2014/main" id="{B6888180-4AC6-A959-2940-10BF0CA404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5926" y="638844"/>
              <a:ext cx="3710940" cy="3811236"/>
            </a:xfrm>
            <a:prstGeom prst="rect">
              <a:avLst/>
            </a:prstGeom>
          </p:spPr>
        </p:pic>
      </p:grpSp>
    </p:spTree>
    <p:extLst>
      <p:ext uri="{BB962C8B-B14F-4D97-AF65-F5344CB8AC3E}">
        <p14:creationId xmlns:p14="http://schemas.microsoft.com/office/powerpoint/2010/main" val="1528221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02">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01692597-FFF9-444F-8F77-6E784B94A346}"/>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7FE40C8E-7A79-6285-A56D-54B714BE56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V="1">
            <a:off x="639420" y="731520"/>
            <a:ext cx="10913161" cy="1371600"/>
          </a:xfrm>
          <a:prstGeom prst="rect">
            <a:avLst/>
          </a:prstGeom>
        </p:spPr>
      </p:pic>
      <p:sp>
        <p:nvSpPr>
          <p:cNvPr id="9" name="Title 1">
            <a:extLst>
              <a:ext uri="{FF2B5EF4-FFF2-40B4-BE49-F238E27FC236}">
                <a16:creationId xmlns:a16="http://schemas.microsoft.com/office/drawing/2014/main" id="{3258B21D-A539-48D1-461B-7C16E045AD38}"/>
              </a:ext>
            </a:extLst>
          </p:cNvPr>
          <p:cNvSpPr>
            <a:spLocks noGrp="1"/>
          </p:cNvSpPr>
          <p:nvPr>
            <p:ph type="title"/>
          </p:nvPr>
        </p:nvSpPr>
        <p:spPr>
          <a:xfrm>
            <a:off x="731520" y="2203704"/>
            <a:ext cx="4937760" cy="4023360"/>
          </a:xfrm>
        </p:spPr>
        <p:txBody>
          <a:bodyPr lIns="0" tIns="0" rIns="0" bIns="0">
            <a:normAutofit/>
          </a:bodyPr>
          <a:lstStyle>
            <a:lvl1pPr algn="ctr">
              <a:defRPr sz="3600"/>
            </a:lvl1pPr>
          </a:lstStyle>
          <a:p>
            <a:r>
              <a:rPr lang="en-US" dirty="0"/>
              <a:t>Click to edit Master title style</a:t>
            </a:r>
          </a:p>
        </p:txBody>
      </p:sp>
      <p:sp>
        <p:nvSpPr>
          <p:cNvPr id="10" name="Content Placeholder 2">
            <a:extLst>
              <a:ext uri="{FF2B5EF4-FFF2-40B4-BE49-F238E27FC236}">
                <a16:creationId xmlns:a16="http://schemas.microsoft.com/office/drawing/2014/main" id="{81D1FCDB-AFA4-5977-8DBB-07E6F6BDDFC6}"/>
              </a:ext>
            </a:extLst>
          </p:cNvPr>
          <p:cNvSpPr>
            <a:spLocks noGrp="1"/>
          </p:cNvSpPr>
          <p:nvPr>
            <p:ph idx="1"/>
          </p:nvPr>
        </p:nvSpPr>
        <p:spPr>
          <a:xfrm>
            <a:off x="6099048" y="2203704"/>
            <a:ext cx="5303520" cy="4023360"/>
          </a:xfrm>
        </p:spPr>
        <p:txBody>
          <a:bodyPr anchor="ctr"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245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174DF79A-DA68-AFDD-C02D-2450DEA0DA9D}"/>
              </a:ext>
            </a:extLst>
          </p:cNvPr>
          <p:cNvSpPr/>
          <p:nvPr userDrawn="1"/>
        </p:nvSpPr>
        <p:spPr>
          <a:xfrm>
            <a:off x="309563" y="274320"/>
            <a:ext cx="11572875" cy="6309360"/>
          </a:xfrm>
          <a:prstGeom prst="roundRect">
            <a:avLst>
              <a:gd name="adj" fmla="val 5258"/>
            </a:avLst>
          </a:prstGeom>
          <a:solidFill>
            <a:schemeClr val="accent4">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5029200" y="1737360"/>
            <a:ext cx="6400800" cy="338328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5029200" y="5394960"/>
            <a:ext cx="6400800" cy="731520"/>
          </a:xfrm>
        </p:spPr>
        <p:txBody>
          <a:bodyPr>
            <a:normAutofit/>
          </a:bodyPr>
          <a:lstStyle>
            <a:lvl1pPr marL="0" indent="0" algn="l">
              <a:spcBef>
                <a:spcPts val="0"/>
              </a:spcBef>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9">
            <a:extLst>
              <a:ext uri="{FF2B5EF4-FFF2-40B4-BE49-F238E27FC236}">
                <a16:creationId xmlns:a16="http://schemas.microsoft.com/office/drawing/2014/main" id="{E805F030-D6EA-F6A3-3B68-7FD969DD8F65}"/>
              </a:ext>
            </a:extLst>
          </p:cNvPr>
          <p:cNvSpPr>
            <a:spLocks noGrp="1"/>
          </p:cNvSpPr>
          <p:nvPr>
            <p:ph type="pic" sz="quarter" idx="13"/>
          </p:nvPr>
        </p:nvSpPr>
        <p:spPr>
          <a:xfrm>
            <a:off x="731520" y="685800"/>
            <a:ext cx="3840480" cy="5486400"/>
          </a:xfrm>
          <a:custGeom>
            <a:avLst/>
            <a:gdLst>
              <a:gd name="connsiteX0" fmla="*/ 328822 w 3840480"/>
              <a:gd name="connsiteY0" fmla="*/ 0 h 5486400"/>
              <a:gd name="connsiteX1" fmla="*/ 3511658 w 3840480"/>
              <a:gd name="connsiteY1" fmla="*/ 0 h 5486400"/>
              <a:gd name="connsiteX2" fmla="*/ 3840480 w 3840480"/>
              <a:gd name="connsiteY2" fmla="*/ 328822 h 5486400"/>
              <a:gd name="connsiteX3" fmla="*/ 3840480 w 3840480"/>
              <a:gd name="connsiteY3" fmla="*/ 5157578 h 5486400"/>
              <a:gd name="connsiteX4" fmla="*/ 3511658 w 3840480"/>
              <a:gd name="connsiteY4" fmla="*/ 5486400 h 5486400"/>
              <a:gd name="connsiteX5" fmla="*/ 328822 w 3840480"/>
              <a:gd name="connsiteY5" fmla="*/ 5486400 h 5486400"/>
              <a:gd name="connsiteX6" fmla="*/ 0 w 3840480"/>
              <a:gd name="connsiteY6" fmla="*/ 5157578 h 5486400"/>
              <a:gd name="connsiteX7" fmla="*/ 0 w 3840480"/>
              <a:gd name="connsiteY7" fmla="*/ 328822 h 5486400"/>
              <a:gd name="connsiteX8" fmla="*/ 328822 w 3840480"/>
              <a:gd name="connsiteY8"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0480" h="5486400">
                <a:moveTo>
                  <a:pt x="328822" y="0"/>
                </a:moveTo>
                <a:lnTo>
                  <a:pt x="3511658" y="0"/>
                </a:lnTo>
                <a:cubicBezTo>
                  <a:pt x="3693261" y="0"/>
                  <a:pt x="3840480" y="147219"/>
                  <a:pt x="3840480" y="328822"/>
                </a:cubicBezTo>
                <a:lnTo>
                  <a:pt x="3840480" y="5157578"/>
                </a:lnTo>
                <a:cubicBezTo>
                  <a:pt x="3840480" y="5339181"/>
                  <a:pt x="3693261" y="5486400"/>
                  <a:pt x="3511658" y="5486400"/>
                </a:cubicBezTo>
                <a:lnTo>
                  <a:pt x="328822" y="5486400"/>
                </a:lnTo>
                <a:cubicBezTo>
                  <a:pt x="147219" y="5486400"/>
                  <a:pt x="0" y="5339181"/>
                  <a:pt x="0" y="5157578"/>
                </a:cubicBezTo>
                <a:lnTo>
                  <a:pt x="0" y="328822"/>
                </a:lnTo>
                <a:cubicBezTo>
                  <a:pt x="0" y="147219"/>
                  <a:pt x="147219" y="0"/>
                  <a:pt x="328822" y="0"/>
                </a:cubicBezTo>
                <a:close/>
              </a:path>
            </a:pathLst>
          </a:custGeom>
        </p:spPr>
        <p:txBody>
          <a:bodyPr wrap="square">
            <a:noAutofit/>
          </a:bodyPr>
          <a:lstStyle>
            <a:lvl1pPr marL="0" indent="0">
              <a:buNone/>
              <a:defRPr/>
            </a:lvl1pPr>
          </a:lstStyle>
          <a:p>
            <a:endParaRPr lang="en-US" dirty="0"/>
          </a:p>
        </p:txBody>
      </p:sp>
      <p:grpSp>
        <p:nvGrpSpPr>
          <p:cNvPr id="12" name="Group 11">
            <a:extLst>
              <a:ext uri="{FF2B5EF4-FFF2-40B4-BE49-F238E27FC236}">
                <a16:creationId xmlns:a16="http://schemas.microsoft.com/office/drawing/2014/main" id="{C9159AF6-DC73-3F3B-4DE1-FF96E102AD91}"/>
              </a:ext>
            </a:extLst>
          </p:cNvPr>
          <p:cNvGrpSpPr/>
          <p:nvPr userDrawn="1"/>
        </p:nvGrpSpPr>
        <p:grpSpPr>
          <a:xfrm>
            <a:off x="5151782" y="718837"/>
            <a:ext cx="6448714" cy="1109963"/>
            <a:chOff x="5151782" y="718837"/>
            <a:chExt cx="6448714" cy="1109963"/>
          </a:xfrm>
        </p:grpSpPr>
        <p:pic>
          <p:nvPicPr>
            <p:cNvPr id="11" name="Graphic 10">
              <a:extLst>
                <a:ext uri="{FF2B5EF4-FFF2-40B4-BE49-F238E27FC236}">
                  <a16:creationId xmlns:a16="http://schemas.microsoft.com/office/drawing/2014/main" id="{FF27E39F-E57E-E1BA-1D9F-200F07AF3DF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3966" r="30980"/>
            <a:stretch/>
          </p:blipFill>
          <p:spPr>
            <a:xfrm flipV="1">
              <a:off x="5151782" y="731520"/>
              <a:ext cx="3060401" cy="1097280"/>
            </a:xfrm>
            <a:prstGeom prst="rect">
              <a:avLst/>
            </a:prstGeom>
          </p:spPr>
        </p:pic>
        <p:pic>
          <p:nvPicPr>
            <p:cNvPr id="13" name="Graphic 12">
              <a:extLst>
                <a:ext uri="{FF2B5EF4-FFF2-40B4-BE49-F238E27FC236}">
                  <a16:creationId xmlns:a16="http://schemas.microsoft.com/office/drawing/2014/main" id="{AE6E711D-4BC1-A8B6-96F6-4D100948DDC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7374"/>
            <a:stretch/>
          </p:blipFill>
          <p:spPr>
            <a:xfrm flipV="1">
              <a:off x="8752114" y="731520"/>
              <a:ext cx="2848382" cy="1097280"/>
            </a:xfrm>
            <a:prstGeom prst="rect">
              <a:avLst/>
            </a:prstGeom>
          </p:spPr>
        </p:pic>
        <p:pic>
          <p:nvPicPr>
            <p:cNvPr id="14" name="Graphic 13">
              <a:extLst>
                <a:ext uri="{FF2B5EF4-FFF2-40B4-BE49-F238E27FC236}">
                  <a16:creationId xmlns:a16="http://schemas.microsoft.com/office/drawing/2014/main" id="{2966DB51-3326-B7CD-79CC-419B0BAA4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01933">
              <a:off x="8148575" y="718837"/>
              <a:ext cx="716638" cy="744201"/>
            </a:xfrm>
            <a:prstGeom prst="rect">
              <a:avLst/>
            </a:prstGeom>
          </p:spPr>
        </p:pic>
      </p:grpSp>
    </p:spTree>
    <p:extLst>
      <p:ext uri="{BB962C8B-B14F-4D97-AF65-F5344CB8AC3E}">
        <p14:creationId xmlns:p14="http://schemas.microsoft.com/office/powerpoint/2010/main" val="197609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50AA9A03-5219-5FDB-8F76-14B9889332A1}"/>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731520" y="731520"/>
            <a:ext cx="10698480" cy="1097280"/>
          </a:xfrm>
        </p:spPr>
        <p:txBody>
          <a:bodyPr anchor="b" anchorCtr="0">
            <a:normAutofit/>
          </a:bodyPr>
          <a:lstStyle>
            <a:lvl1pPr algn="ctr">
              <a:defRPr sz="3600"/>
            </a:lvl1pPr>
          </a:lstStyle>
          <a:p>
            <a:r>
              <a:rPr lang="en-US" dirty="0"/>
              <a:t>Click to edit Master title style</a:t>
            </a:r>
          </a:p>
        </p:txBody>
      </p:sp>
      <p:sp>
        <p:nvSpPr>
          <p:cNvPr id="10" name="Content Placeholder 2">
            <a:extLst>
              <a:ext uri="{FF2B5EF4-FFF2-40B4-BE49-F238E27FC236}">
                <a16:creationId xmlns:a16="http://schemas.microsoft.com/office/drawing/2014/main" id="{CBBE321C-2EF3-1AF9-6D78-453D4F3CC11E}"/>
              </a:ext>
            </a:extLst>
          </p:cNvPr>
          <p:cNvSpPr>
            <a:spLocks noGrp="1"/>
          </p:cNvSpPr>
          <p:nvPr>
            <p:ph idx="1"/>
          </p:nvPr>
        </p:nvSpPr>
        <p:spPr>
          <a:xfrm>
            <a:off x="749808" y="2340864"/>
            <a:ext cx="3849624" cy="3840480"/>
          </a:xfrm>
        </p:spPr>
        <p:txBody>
          <a:bodyPr lIns="0" tIns="0" rIns="0" bIns="0"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a:extLst>
              <a:ext uri="{FF2B5EF4-FFF2-40B4-BE49-F238E27FC236}">
                <a16:creationId xmlns:a16="http://schemas.microsoft.com/office/drawing/2014/main" id="{C7F250DD-8A39-BA2C-52AA-D45675F76B14}"/>
              </a:ext>
            </a:extLst>
          </p:cNvPr>
          <p:cNvSpPr>
            <a:spLocks noGrp="1"/>
          </p:cNvSpPr>
          <p:nvPr>
            <p:ph type="body" sz="quarter" idx="14"/>
          </p:nvPr>
        </p:nvSpPr>
        <p:spPr>
          <a:xfrm>
            <a:off x="5549900" y="2341563"/>
            <a:ext cx="5815584" cy="452437"/>
          </a:xfrm>
        </p:spPr>
        <p:txBody>
          <a:bodyPr lIns="0" tIns="0" rIns="0" bIns="0">
            <a:noAutofit/>
          </a:bodyPr>
          <a:lstStyle>
            <a:lvl1pPr marL="0" indent="0">
              <a:spcBef>
                <a:spcPts val="0"/>
              </a:spcBef>
              <a:buNone/>
              <a:defRPr sz="1800"/>
            </a:lvl1pPr>
          </a:lstStyle>
          <a:p>
            <a:pPr lvl="0"/>
            <a:r>
              <a:rPr lang="en-US" dirty="0"/>
              <a:t>Click to edit Master text styles</a:t>
            </a:r>
          </a:p>
        </p:txBody>
      </p:sp>
      <p:sp>
        <p:nvSpPr>
          <p:cNvPr id="12" name="Content Placeholder 2">
            <a:extLst>
              <a:ext uri="{FF2B5EF4-FFF2-40B4-BE49-F238E27FC236}">
                <a16:creationId xmlns:a16="http://schemas.microsoft.com/office/drawing/2014/main" id="{D7967943-29F6-8B4F-D85A-3E3BC79F55C3}"/>
              </a:ext>
            </a:extLst>
          </p:cNvPr>
          <p:cNvSpPr>
            <a:spLocks noGrp="1"/>
          </p:cNvSpPr>
          <p:nvPr>
            <p:ph idx="13"/>
          </p:nvPr>
        </p:nvSpPr>
        <p:spPr>
          <a:xfrm>
            <a:off x="5550408" y="2794683"/>
            <a:ext cx="5696712" cy="3532965"/>
          </a:xfrm>
        </p:spPr>
        <p:txBody>
          <a:bodyPr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4/11/2025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9" name="Straight Connector 8">
            <a:extLst>
              <a:ext uri="{FF2B5EF4-FFF2-40B4-BE49-F238E27FC236}">
                <a16:creationId xmlns:a16="http://schemas.microsoft.com/office/drawing/2014/main" id="{E8FA209F-9796-B2AD-2E33-AE47DA0240A3}"/>
              </a:ext>
            </a:extLst>
          </p:cNvPr>
          <p:cNvCxnSpPr/>
          <p:nvPr userDrawn="1"/>
        </p:nvCxnSpPr>
        <p:spPr>
          <a:xfrm>
            <a:off x="5043951" y="2342232"/>
            <a:ext cx="0" cy="3843128"/>
          </a:xfrm>
          <a:prstGeom prst="line">
            <a:avLst/>
          </a:prstGeom>
          <a:ln w="38100" cap="rnd">
            <a:solidFill>
              <a:schemeClr val="accent2">
                <a:lumMod val="20000"/>
                <a:lumOff val="80000"/>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037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picture ">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1498A30-8462-D4F7-33E4-52016881ECBA}"/>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ED119E5E-F8F1-0767-C2E4-4F21FEBDAAFC}"/>
              </a:ext>
            </a:extLst>
          </p:cNvPr>
          <p:cNvSpPr>
            <a:spLocks noGrp="1"/>
          </p:cNvSpPr>
          <p:nvPr>
            <p:ph type="ctrTitle"/>
          </p:nvPr>
        </p:nvSpPr>
        <p:spPr>
          <a:xfrm>
            <a:off x="731520" y="1554480"/>
            <a:ext cx="6400800" cy="2103120"/>
          </a:xfrm>
        </p:spPr>
        <p:txBody>
          <a:bodyPr anchor="ctr">
            <a:normAutofit/>
          </a:bodyPr>
          <a:lstStyle>
            <a:lvl1pPr algn="ctr">
              <a:defRPr sz="3600"/>
            </a:lvl1pPr>
          </a:lstStyle>
          <a:p>
            <a:r>
              <a:rPr lang="en-US" dirty="0"/>
              <a:t>Click to edit Master title style</a:t>
            </a:r>
          </a:p>
        </p:txBody>
      </p:sp>
      <p:sp>
        <p:nvSpPr>
          <p:cNvPr id="11" name="Content Placeholder 2">
            <a:extLst>
              <a:ext uri="{FF2B5EF4-FFF2-40B4-BE49-F238E27FC236}">
                <a16:creationId xmlns:a16="http://schemas.microsoft.com/office/drawing/2014/main" id="{F48D61E1-F43F-7EC3-A01D-52F8769F1003}"/>
              </a:ext>
            </a:extLst>
          </p:cNvPr>
          <p:cNvSpPr>
            <a:spLocks noGrp="1"/>
          </p:cNvSpPr>
          <p:nvPr>
            <p:ph idx="1"/>
          </p:nvPr>
        </p:nvSpPr>
        <p:spPr>
          <a:xfrm>
            <a:off x="731520" y="3840480"/>
            <a:ext cx="6400800" cy="2286000"/>
          </a:xfrm>
        </p:spPr>
        <p:txBody>
          <a:bodyPr lIns="91440" tIns="45720" rIns="91440" bIns="45720"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22423177-D8B7-2418-2C26-96BD628397A9}"/>
              </a:ext>
            </a:extLst>
          </p:cNvPr>
          <p:cNvSpPr>
            <a:spLocks noGrp="1"/>
          </p:cNvSpPr>
          <p:nvPr>
            <p:ph type="pic" sz="quarter" idx="13"/>
          </p:nvPr>
        </p:nvSpPr>
        <p:spPr>
          <a:xfrm>
            <a:off x="7580376" y="685800"/>
            <a:ext cx="3840480" cy="5486400"/>
          </a:xfrm>
          <a:custGeom>
            <a:avLst/>
            <a:gdLst>
              <a:gd name="connsiteX0" fmla="*/ 328822 w 3840480"/>
              <a:gd name="connsiteY0" fmla="*/ 0 h 5486400"/>
              <a:gd name="connsiteX1" fmla="*/ 3511658 w 3840480"/>
              <a:gd name="connsiteY1" fmla="*/ 0 h 5486400"/>
              <a:gd name="connsiteX2" fmla="*/ 3840480 w 3840480"/>
              <a:gd name="connsiteY2" fmla="*/ 328822 h 5486400"/>
              <a:gd name="connsiteX3" fmla="*/ 3840480 w 3840480"/>
              <a:gd name="connsiteY3" fmla="*/ 5157578 h 5486400"/>
              <a:gd name="connsiteX4" fmla="*/ 3511658 w 3840480"/>
              <a:gd name="connsiteY4" fmla="*/ 5486400 h 5486400"/>
              <a:gd name="connsiteX5" fmla="*/ 328822 w 3840480"/>
              <a:gd name="connsiteY5" fmla="*/ 5486400 h 5486400"/>
              <a:gd name="connsiteX6" fmla="*/ 0 w 3840480"/>
              <a:gd name="connsiteY6" fmla="*/ 5157578 h 5486400"/>
              <a:gd name="connsiteX7" fmla="*/ 0 w 3840480"/>
              <a:gd name="connsiteY7" fmla="*/ 328822 h 5486400"/>
              <a:gd name="connsiteX8" fmla="*/ 328822 w 3840480"/>
              <a:gd name="connsiteY8"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0480" h="5486400">
                <a:moveTo>
                  <a:pt x="328822" y="0"/>
                </a:moveTo>
                <a:lnTo>
                  <a:pt x="3511658" y="0"/>
                </a:lnTo>
                <a:cubicBezTo>
                  <a:pt x="3693261" y="0"/>
                  <a:pt x="3840480" y="147219"/>
                  <a:pt x="3840480" y="328822"/>
                </a:cubicBezTo>
                <a:lnTo>
                  <a:pt x="3840480" y="5157578"/>
                </a:lnTo>
                <a:cubicBezTo>
                  <a:pt x="3840480" y="5339181"/>
                  <a:pt x="3693261" y="5486400"/>
                  <a:pt x="3511658" y="5486400"/>
                </a:cubicBezTo>
                <a:lnTo>
                  <a:pt x="328822" y="5486400"/>
                </a:lnTo>
                <a:cubicBezTo>
                  <a:pt x="147219" y="5486400"/>
                  <a:pt x="0" y="5339181"/>
                  <a:pt x="0" y="5157578"/>
                </a:cubicBezTo>
                <a:lnTo>
                  <a:pt x="0" y="328822"/>
                </a:lnTo>
                <a:cubicBezTo>
                  <a:pt x="0" y="147219"/>
                  <a:pt x="147219" y="0"/>
                  <a:pt x="328822" y="0"/>
                </a:cubicBezTo>
                <a:close/>
              </a:path>
            </a:pathLst>
          </a:custGeom>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4/11/2025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pic>
        <p:nvPicPr>
          <p:cNvPr id="12" name="Graphic 11">
            <a:extLst>
              <a:ext uri="{FF2B5EF4-FFF2-40B4-BE49-F238E27FC236}">
                <a16:creationId xmlns:a16="http://schemas.microsoft.com/office/drawing/2014/main" id="{58A9C5B8-2990-93CB-7146-611D366766F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2738" r="35243"/>
          <a:stretch/>
        </p:blipFill>
        <p:spPr>
          <a:xfrm>
            <a:off x="740233" y="470266"/>
            <a:ext cx="2562499" cy="1005840"/>
          </a:xfrm>
          <a:prstGeom prst="rect">
            <a:avLst/>
          </a:prstGeom>
        </p:spPr>
      </p:pic>
    </p:spTree>
    <p:extLst>
      <p:ext uri="{BB962C8B-B14F-4D97-AF65-F5344CB8AC3E}">
        <p14:creationId xmlns:p14="http://schemas.microsoft.com/office/powerpoint/2010/main" val="1381392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50AA9A03-5219-5FDB-8F76-14B9889332A1}"/>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35CB646E-623F-ACC0-0BCC-D09DB046C073}"/>
              </a:ext>
            </a:extLst>
          </p:cNvPr>
          <p:cNvSpPr>
            <a:spLocks noGrp="1"/>
          </p:cNvSpPr>
          <p:nvPr>
            <p:ph type="title"/>
          </p:nvPr>
        </p:nvSpPr>
        <p:spPr>
          <a:xfrm>
            <a:off x="731520" y="731520"/>
            <a:ext cx="10698480" cy="1097280"/>
          </a:xfrm>
        </p:spPr>
        <p:txBody>
          <a:bodyPr anchor="b" anchorCtr="0">
            <a:normAutofit/>
          </a:bodyPr>
          <a:lstStyle>
            <a:lvl1pPr algn="l">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731520" y="2377440"/>
            <a:ext cx="4846320" cy="2011680"/>
          </a:xfrm>
        </p:spPr>
        <p:txBody>
          <a:bodyPr/>
          <a:lstStyle>
            <a:lvl1pPr marL="0" indent="0">
              <a:buNone/>
              <a:defRPr sz="1800"/>
            </a:lvl1pPr>
            <a:lvl2pPr>
              <a:buClr>
                <a:schemeClr val="accent1"/>
              </a:buClr>
              <a:buSzPct val="90000"/>
              <a:defRPr/>
            </a:lvl2pPr>
            <a:lvl3pPr>
              <a:buClr>
                <a:schemeClr val="accent1"/>
              </a:buClr>
              <a:buSzPct val="90000"/>
              <a:defRPr/>
            </a:lvl3pPr>
            <a:lvl4pPr>
              <a:buClr>
                <a:schemeClr val="accent1"/>
              </a:buClr>
              <a:buSzPct val="90000"/>
              <a:defRPr/>
            </a:lvl4pPr>
            <a:lvl5pPr>
              <a:buClr>
                <a:schemeClr val="accent1"/>
              </a:buClr>
              <a:buSzPct val="9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492240" y="2377440"/>
            <a:ext cx="4846320" cy="2011680"/>
          </a:xfrm>
        </p:spPr>
        <p:txBody>
          <a:bodyPr/>
          <a:lstStyle>
            <a:lvl1pPr marL="0" indent="0">
              <a:buNone/>
              <a:defRPr sz="1800"/>
            </a:lvl1pPr>
            <a:lvl2pPr>
              <a:buClr>
                <a:schemeClr val="accent1"/>
              </a:buClr>
              <a:buSzPct val="90000"/>
              <a:defRPr/>
            </a:lvl2pPr>
            <a:lvl3pPr>
              <a:buClr>
                <a:schemeClr val="accent1"/>
              </a:buClr>
              <a:buSzPct val="90000"/>
              <a:defRPr/>
            </a:lvl3pPr>
            <a:lvl4pPr>
              <a:buClr>
                <a:schemeClr val="accent1"/>
              </a:buClr>
              <a:buSzPct val="90000"/>
              <a:defRPr/>
            </a:lvl4pPr>
            <a:lvl5pPr>
              <a:buClr>
                <a:schemeClr val="accent1"/>
              </a:buClr>
              <a:buSzPct val="9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4/11/2025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pic>
        <p:nvPicPr>
          <p:cNvPr id="9" name="Graphic 8">
            <a:extLst>
              <a:ext uri="{FF2B5EF4-FFF2-40B4-BE49-F238E27FC236}">
                <a16:creationId xmlns:a16="http://schemas.microsoft.com/office/drawing/2014/main" id="{AAE407CB-377A-BED8-EF6C-5B5B9D236E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9420" y="4920978"/>
            <a:ext cx="10913161" cy="1371600"/>
          </a:xfrm>
          <a:prstGeom prst="rect">
            <a:avLst/>
          </a:prstGeom>
        </p:spPr>
      </p:pic>
    </p:spTree>
    <p:extLst>
      <p:ext uri="{BB962C8B-B14F-4D97-AF65-F5344CB8AC3E}">
        <p14:creationId xmlns:p14="http://schemas.microsoft.com/office/powerpoint/2010/main" val="51646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bg>
      <p:bgPr>
        <a:solidFill>
          <a:schemeClr val="accent2">
            <a:lumMod val="60000"/>
            <a:lumOff val="40000"/>
            <a:alpha val="40000"/>
          </a:schemeClr>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1498A30-8462-D4F7-33E4-52016881ECBA}"/>
              </a:ext>
            </a:extLst>
          </p:cNvPr>
          <p:cNvSpPr/>
          <p:nvPr userDrawn="1"/>
        </p:nvSpPr>
        <p:spPr>
          <a:xfrm>
            <a:off x="309563" y="274320"/>
            <a:ext cx="11572875" cy="6309360"/>
          </a:xfrm>
          <a:prstGeom prst="roundRect">
            <a:avLst>
              <a:gd name="adj" fmla="val 5258"/>
            </a:avLst>
          </a:prstGeom>
          <a:solidFill>
            <a:schemeClr val="accent2">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42D7A8-90D7-EAD8-D5B0-6375EB3F43F2}"/>
              </a:ext>
            </a:extLst>
          </p:cNvPr>
          <p:cNvSpPr>
            <a:spLocks noGrp="1"/>
          </p:cNvSpPr>
          <p:nvPr>
            <p:ph type="title"/>
          </p:nvPr>
        </p:nvSpPr>
        <p:spPr>
          <a:xfrm>
            <a:off x="731520" y="731520"/>
            <a:ext cx="10698480" cy="1097280"/>
          </a:xfrm>
        </p:spPr>
        <p:txBody>
          <a:bodyPr anchor="b" anchorCtr="0">
            <a:normAutofit/>
          </a:bodyPr>
          <a:lstStyle>
            <a:lvl1pPr algn="l">
              <a:defRPr sz="3600"/>
            </a:lvl1pPr>
          </a:lstStyle>
          <a:p>
            <a:r>
              <a:rPr lang="en-US" dirty="0"/>
              <a:t>Click to edit Master title style</a:t>
            </a:r>
          </a:p>
        </p:txBody>
      </p:sp>
      <p:sp>
        <p:nvSpPr>
          <p:cNvPr id="11" name="Content Placeholder 2">
            <a:extLst>
              <a:ext uri="{FF2B5EF4-FFF2-40B4-BE49-F238E27FC236}">
                <a16:creationId xmlns:a16="http://schemas.microsoft.com/office/drawing/2014/main" id="{F48D61E1-F43F-7EC3-A01D-52F8769F1003}"/>
              </a:ext>
            </a:extLst>
          </p:cNvPr>
          <p:cNvSpPr>
            <a:spLocks noGrp="1"/>
          </p:cNvSpPr>
          <p:nvPr>
            <p:ph idx="1"/>
          </p:nvPr>
        </p:nvSpPr>
        <p:spPr>
          <a:xfrm>
            <a:off x="841248" y="2377439"/>
            <a:ext cx="2834640" cy="3657599"/>
          </a:xfrm>
        </p:spPr>
        <p:txBody>
          <a:bodyPr lIns="91440" tIns="45720" rIns="91440" bIns="45720"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4F14DA03-155B-0EEF-AE9A-B3002ECE64CB}"/>
              </a:ext>
            </a:extLst>
          </p:cNvPr>
          <p:cNvSpPr>
            <a:spLocks noGrp="1"/>
          </p:cNvSpPr>
          <p:nvPr>
            <p:ph idx="14"/>
          </p:nvPr>
        </p:nvSpPr>
        <p:spPr>
          <a:xfrm>
            <a:off x="4361688" y="2377440"/>
            <a:ext cx="6986016" cy="3657600"/>
          </a:xfrm>
        </p:spPr>
        <p:txBody>
          <a:bodyPr lIns="91440" tIns="45720" rIns="91440" bIns="45720" anchor="t" anchorCtr="0"/>
          <a:lstStyle>
            <a:lvl1pPr marL="457200" indent="-457200">
              <a:buClr>
                <a:schemeClr val="accent1"/>
              </a:buClr>
              <a:buSzPct val="90000"/>
              <a:defRPr sz="1800"/>
            </a:lvl1pPr>
            <a:lvl2pPr marL="914400" indent="-228600">
              <a:buClr>
                <a:schemeClr val="accent1"/>
              </a:buClr>
              <a:buSzPct val="90000"/>
              <a:defRPr sz="1600"/>
            </a:lvl2pPr>
            <a:lvl3pPr marL="1371600" indent="-228600">
              <a:buClr>
                <a:schemeClr val="accent1"/>
              </a:buClr>
              <a:buSzPct val="90000"/>
              <a:defRPr sz="1600"/>
            </a:lvl3pPr>
            <a:lvl4pPr marL="1828800" indent="-228600">
              <a:buClr>
                <a:schemeClr val="accent1"/>
              </a:buClr>
              <a:buSzPct val="90000"/>
              <a:defRPr sz="1600"/>
            </a:lvl4pPr>
            <a:lvl5pPr marL="2286000" indent="-228600">
              <a:buClr>
                <a:schemeClr val="accent1"/>
              </a:buClr>
              <a:buSzPct val="9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4/11/2025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30698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alpha val="4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9B7248-6025-0744-9C6E-BC6F9FDBD5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84367D3-6495-C045-872D-F4C6CB656C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5CC2195-E771-AB42-B5A7-7832D8F418C4}"/>
              </a:ext>
            </a:extLst>
          </p:cNvPr>
          <p:cNvSpPr>
            <a:spLocks noGrp="1"/>
          </p:cNvSpPr>
          <p:nvPr>
            <p:ph type="dt" sz="half" idx="2"/>
          </p:nvPr>
        </p:nvSpPr>
        <p:spPr>
          <a:xfrm>
            <a:off x="838200" y="6254339"/>
            <a:ext cx="2743200" cy="228600"/>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fld id="{906A8E3A-8DBF-0542-BC99-444DCA0CC2C2}" type="datetimeFigureOut">
              <a:rPr lang="en-US" smtClean="0"/>
              <a:pPr/>
              <a:t>4/11/2025</a:t>
            </a:fld>
            <a:endParaRPr lang="en-US" dirty="0"/>
          </a:p>
        </p:txBody>
      </p:sp>
      <p:sp>
        <p:nvSpPr>
          <p:cNvPr id="5" name="Footer Placeholder 4">
            <a:extLst>
              <a:ext uri="{FF2B5EF4-FFF2-40B4-BE49-F238E27FC236}">
                <a16:creationId xmlns:a16="http://schemas.microsoft.com/office/drawing/2014/main" id="{737F28BA-DFC0-3946-9FE9-DE388CB020C0}"/>
              </a:ext>
            </a:extLst>
          </p:cNvPr>
          <p:cNvSpPr>
            <a:spLocks noGrp="1"/>
          </p:cNvSpPr>
          <p:nvPr>
            <p:ph type="ftr" sz="quarter" idx="3"/>
          </p:nvPr>
        </p:nvSpPr>
        <p:spPr>
          <a:xfrm>
            <a:off x="4038600" y="6254339"/>
            <a:ext cx="4114800" cy="228600"/>
          </a:xfrm>
          <a:prstGeom prst="rect">
            <a:avLst/>
          </a:prstGeom>
        </p:spPr>
        <p:txBody>
          <a:bodyPr vert="horz" lIns="91440" tIns="45720" rIns="91440" bIns="45720" rtlCol="0" anchor="ctr"/>
          <a:lstStyle>
            <a:lvl1pPr algn="ctr">
              <a:defRPr sz="80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BDDF77CB-EF35-DF4C-95FE-31419B6CA9E6}"/>
              </a:ext>
            </a:extLst>
          </p:cNvPr>
          <p:cNvSpPr>
            <a:spLocks noGrp="1"/>
          </p:cNvSpPr>
          <p:nvPr>
            <p:ph type="sldNum" sz="quarter" idx="4"/>
          </p:nvPr>
        </p:nvSpPr>
        <p:spPr>
          <a:xfrm>
            <a:off x="10936940" y="6254339"/>
            <a:ext cx="416859" cy="228600"/>
          </a:xfrm>
          <a:prstGeom prst="rect">
            <a:avLst/>
          </a:prstGeom>
        </p:spPr>
        <p:txBody>
          <a:bodyPr vert="horz" lIns="91440" tIns="45720" rIns="91440" bIns="45720" rtlCol="0" anchor="ctr"/>
          <a:lstStyle>
            <a:lvl1pPr algn="r">
              <a:defRPr sz="800">
                <a:solidFill>
                  <a:schemeClr val="tx1">
                    <a:tint val="75000"/>
                  </a:schemeClr>
                </a:solidFill>
                <a:latin typeface="+mn-lt"/>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206674529"/>
      </p:ext>
    </p:extLst>
  </p:cSld>
  <p:clrMap bg1="lt1" tx1="dk1" bg2="lt2" tx2="dk2" accent1="accent1" accent2="accent2" accent3="accent3" accent4="accent4" accent5="accent5" accent6="accent6" hlink="hlink" folHlink="folHlink"/>
  <p:sldLayoutIdLst>
    <p:sldLayoutId id="2147483681" r:id="rId1"/>
    <p:sldLayoutId id="2147483703" r:id="rId2"/>
    <p:sldLayoutId id="2147483695" r:id="rId3"/>
    <p:sldLayoutId id="2147483694" r:id="rId4"/>
    <p:sldLayoutId id="2147483696" r:id="rId5"/>
    <p:sldLayoutId id="2147483704" r:id="rId6"/>
    <p:sldLayoutId id="2147483698" r:id="rId7"/>
    <p:sldLayoutId id="2147483705" r:id="rId8"/>
    <p:sldLayoutId id="2147483706" r:id="rId9"/>
    <p:sldLayoutId id="2147483707" r:id="rId10"/>
    <p:sldLayoutId id="2147483708" r:id="rId11"/>
    <p:sldLayoutId id="2147483709" r:id="rId12"/>
    <p:sldLayoutId id="2147483702" r:id="rId13"/>
  </p:sldLayoutIdLst>
  <p:txStyles>
    <p:titleStyle>
      <a:lvl1pPr algn="l" defTabSz="914400" rtl="0" eaLnBrk="1" latinLnBrk="0" hangingPunct="1">
        <a:lnSpc>
          <a:spcPct val="90000"/>
        </a:lnSpc>
        <a:spcBef>
          <a:spcPct val="0"/>
        </a:spcBef>
        <a:buNone/>
        <a:defRPr sz="2400" b="0" kern="1200" spc="150" baseline="0">
          <a:solidFill>
            <a:schemeClr val="tx1"/>
          </a:solidFill>
          <a:latin typeface="+mj-lt"/>
          <a:ea typeface="Meiryo UI" panose="020B0604030504040204" pitchFamily="34" charset="-128"/>
          <a:cs typeface="+mj-cs"/>
        </a:defRPr>
      </a:lvl1pPr>
    </p:titleStyle>
    <p:bodyStyle>
      <a:lvl1pPr marL="228600" indent="-228600" algn="l" defTabSz="914400" rtl="0" eaLnBrk="1" latinLnBrk="0" hangingPunct="1">
        <a:lnSpc>
          <a:spcPct val="100000"/>
        </a:lnSpc>
        <a:spcBef>
          <a:spcPts val="1500"/>
        </a:spcBef>
        <a:buFont typeface="Arial" panose="020B0604020202020204" pitchFamily="34" charset="0"/>
        <a:buChar char="•"/>
        <a:defRPr sz="1500" kern="1200" spc="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00000"/>
        </a:lnSpc>
        <a:spcBef>
          <a:spcPts val="1500"/>
        </a:spcBef>
        <a:buFont typeface="Arial" panose="020B0604020202020204" pitchFamily="34" charset="0"/>
        <a:buChar char="•"/>
        <a:defRPr sz="1500" kern="1200" spc="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00000"/>
        </a:lnSpc>
        <a:spcBef>
          <a:spcPts val="1500"/>
        </a:spcBef>
        <a:buFont typeface="Arial" panose="020B0604020202020204" pitchFamily="34" charset="0"/>
        <a:buChar char="•"/>
        <a:defRPr sz="1400" kern="1200" spc="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00000"/>
        </a:lnSpc>
        <a:spcBef>
          <a:spcPts val="1500"/>
        </a:spcBef>
        <a:buFont typeface="Arial" panose="020B0604020202020204" pitchFamily="34" charset="0"/>
        <a:buChar char="•"/>
        <a:defRPr sz="1400" kern="1200" spc="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00000"/>
        </a:lnSpc>
        <a:spcBef>
          <a:spcPts val="1500"/>
        </a:spcBef>
        <a:buFont typeface="Arial" panose="020B0604020202020204" pitchFamily="34" charset="0"/>
        <a:buChar char="•"/>
        <a:defRPr sz="1400" kern="1200" spc="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3D0CB20F-6AE1-1AD7-2AA5-50FACF083EFD}"/>
              </a:ext>
            </a:extLst>
          </p:cNvPr>
          <p:cNvSpPr>
            <a:spLocks noGrp="1"/>
          </p:cNvSpPr>
          <p:nvPr>
            <p:ph type="title"/>
          </p:nvPr>
        </p:nvSpPr>
        <p:spPr>
          <a:xfrm>
            <a:off x="3174759" y="2520405"/>
            <a:ext cx="5847804" cy="1072123"/>
          </a:xfrm>
        </p:spPr>
        <p:style>
          <a:lnRef idx="0">
            <a:schemeClr val="accent5"/>
          </a:lnRef>
          <a:fillRef idx="3">
            <a:schemeClr val="accent5"/>
          </a:fillRef>
          <a:effectRef idx="3">
            <a:schemeClr val="accent5"/>
          </a:effectRef>
          <a:fontRef idx="minor">
            <a:schemeClr val="lt1"/>
          </a:fontRef>
        </p:style>
        <p:txBody>
          <a:bodyPr lIns="0" tIns="0" rIns="0" bIns="0" anchor="ctr">
            <a:normAutofit/>
          </a:bodyPr>
          <a:lstStyle/>
          <a:p>
            <a:r>
              <a:rPr lang="en-US" sz="5400" b="1" dirty="0">
                <a:latin typeface="Perpetua Titling MT"/>
                <a:ea typeface="Meiryo UI"/>
                <a:cs typeface="Calibri"/>
              </a:rPr>
              <a:t>REANBEAUTY</a:t>
            </a:r>
            <a:endParaRPr lang="en-US" sz="5400" b="1">
              <a:latin typeface="Perpetua Titling MT"/>
              <a:ea typeface="Calibri"/>
              <a:cs typeface="Calibri"/>
            </a:endParaRPr>
          </a:p>
        </p:txBody>
      </p:sp>
      <p:sp>
        <p:nvSpPr>
          <p:cNvPr id="21" name="Subtitle 20">
            <a:extLst>
              <a:ext uri="{FF2B5EF4-FFF2-40B4-BE49-F238E27FC236}">
                <a16:creationId xmlns:a16="http://schemas.microsoft.com/office/drawing/2014/main" id="{6736B65B-9159-75EE-D968-9BF18FF2DDF0}"/>
              </a:ext>
            </a:extLst>
          </p:cNvPr>
          <p:cNvSpPr>
            <a:spLocks noGrp="1"/>
          </p:cNvSpPr>
          <p:nvPr>
            <p:ph idx="1"/>
          </p:nvPr>
        </p:nvSpPr>
        <p:spPr>
          <a:xfrm>
            <a:off x="3897716" y="3924661"/>
            <a:ext cx="4396378" cy="458045"/>
          </a:xfrm>
        </p:spPr>
        <p:style>
          <a:lnRef idx="0">
            <a:schemeClr val="accent5"/>
          </a:lnRef>
          <a:fillRef idx="3">
            <a:schemeClr val="accent5"/>
          </a:fillRef>
          <a:effectRef idx="3">
            <a:schemeClr val="accent5"/>
          </a:effectRef>
          <a:fontRef idx="minor">
            <a:schemeClr val="lt1"/>
          </a:fontRef>
        </p:style>
        <p:txBody>
          <a:bodyPr lIns="0" tIns="0" rIns="0" bIns="0" anchor="ctr">
            <a:normAutofit/>
          </a:bodyPr>
          <a:lstStyle/>
          <a:p>
            <a:r>
              <a:rPr lang="en-US" altLang="ja-JP" b="1" dirty="0">
                <a:latin typeface="Calibri"/>
                <a:ea typeface="Meiryo UI"/>
                <a:cs typeface="Calibri"/>
              </a:rPr>
              <a:t>   </a:t>
            </a:r>
            <a:r>
              <a:rPr lang="en-US" altLang="ja-JP" b="1" u="sng" dirty="0" err="1">
                <a:latin typeface="Calibri"/>
                <a:ea typeface="Meiryo UI"/>
                <a:cs typeface="Calibri"/>
              </a:rPr>
              <a:t>Készítette</a:t>
            </a:r>
            <a:r>
              <a:rPr lang="en-US" altLang="ja-JP" b="1" u="sng" dirty="0">
                <a:latin typeface="Calibri"/>
                <a:ea typeface="Meiryo UI"/>
                <a:cs typeface="Calibri"/>
              </a:rPr>
              <a:t>:</a:t>
            </a:r>
            <a:r>
              <a:rPr lang="en-US" altLang="ja-JP" b="1" dirty="0">
                <a:latin typeface="Calibri"/>
                <a:ea typeface="Meiryo UI"/>
                <a:cs typeface="Calibri"/>
              </a:rPr>
              <a:t> </a:t>
            </a:r>
            <a:r>
              <a:rPr lang="en-US" altLang="ja-JP" b="1" dirty="0" err="1">
                <a:latin typeface="Calibri"/>
                <a:ea typeface="Meiryo UI"/>
                <a:cs typeface="Calibri"/>
              </a:rPr>
              <a:t>Filák</a:t>
            </a:r>
            <a:r>
              <a:rPr lang="en-US" altLang="ja-JP" b="1" dirty="0">
                <a:latin typeface="Calibri"/>
                <a:ea typeface="Meiryo UI"/>
                <a:cs typeface="Calibri"/>
              </a:rPr>
              <a:t> Anita, Petrik Rebeka</a:t>
            </a:r>
            <a:endParaRPr lang="en-US" altLang="ja-JP" b="1" dirty="0">
              <a:latin typeface="Calibri"/>
              <a:cs typeface="Calibri"/>
            </a:endParaRPr>
          </a:p>
        </p:txBody>
      </p:sp>
      <p:pic>
        <p:nvPicPr>
          <p:cNvPr id="2" name="Kép 1" descr="A képen virág, szív, kör, tervezés látható&#10;&#10;Lehet, hogy a mesterséges intelligencia által generált tartalom helytelen.">
            <a:extLst>
              <a:ext uri="{FF2B5EF4-FFF2-40B4-BE49-F238E27FC236}">
                <a16:creationId xmlns:a16="http://schemas.microsoft.com/office/drawing/2014/main" id="{63E497D3-07FA-8D68-C628-5216C76EC5F4}"/>
              </a:ext>
            </a:extLst>
          </p:cNvPr>
          <p:cNvPicPr>
            <a:picLocks noChangeAspect="1"/>
          </p:cNvPicPr>
          <p:nvPr/>
        </p:nvPicPr>
        <p:blipFill>
          <a:blip r:embed="rId2"/>
          <a:stretch>
            <a:fillRect/>
          </a:stretch>
        </p:blipFill>
        <p:spPr>
          <a:xfrm>
            <a:off x="5287055" y="572860"/>
            <a:ext cx="1628776" cy="1586593"/>
          </a:xfrm>
          <a:prstGeom prst="ellipse">
            <a:avLst/>
          </a:prstGeom>
          <a:ln>
            <a:noFill/>
          </a:ln>
          <a:effectLst>
            <a:softEdge rad="112500"/>
          </a:effectLst>
        </p:spPr>
      </p:pic>
    </p:spTree>
    <p:extLst>
      <p:ext uri="{BB962C8B-B14F-4D97-AF65-F5344CB8AC3E}">
        <p14:creationId xmlns:p14="http://schemas.microsoft.com/office/powerpoint/2010/main" val="25823196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E667E-06D5-6036-6794-53A6EF8EF6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9F947D-675C-492C-D252-F944CAF858EB}"/>
              </a:ext>
            </a:extLst>
          </p:cNvPr>
          <p:cNvSpPr>
            <a:spLocks noGrp="1"/>
          </p:cNvSpPr>
          <p:nvPr>
            <p:ph type="ctrTitle"/>
          </p:nvPr>
        </p:nvSpPr>
        <p:spPr>
          <a:xfrm>
            <a:off x="5497286" y="4132217"/>
            <a:ext cx="3407229" cy="933995"/>
          </a:xfrm>
        </p:spPr>
        <p:style>
          <a:lnRef idx="2">
            <a:schemeClr val="accent1"/>
          </a:lnRef>
          <a:fillRef idx="1">
            <a:schemeClr val="lt1"/>
          </a:fillRef>
          <a:effectRef idx="0">
            <a:schemeClr val="accent1"/>
          </a:effectRef>
          <a:fontRef idx="minor">
            <a:schemeClr val="dk1"/>
          </a:fontRef>
        </p:style>
        <p:txBody>
          <a:bodyPr lIns="0" tIns="0" rIns="0" bIns="0" anchor="b">
            <a:normAutofit/>
          </a:bodyPr>
          <a:lstStyle/>
          <a:p>
            <a:r>
              <a:rPr lang="en-US" dirty="0">
                <a:solidFill>
                  <a:schemeClr val="tx1"/>
                </a:solidFill>
              </a:rPr>
              <a:t> </a:t>
            </a:r>
            <a:r>
              <a:rPr lang="en-US" dirty="0">
                <a:solidFill>
                  <a:schemeClr val="tx1"/>
                </a:solidFill>
                <a:latin typeface="Cambria"/>
                <a:ea typeface="Cambria"/>
              </a:rPr>
              <a:t>TESZTELÉS</a:t>
            </a:r>
            <a:r>
              <a:rPr lang="en-US" dirty="0">
                <a:solidFill>
                  <a:schemeClr val="tx1"/>
                </a:solidFill>
              </a:rPr>
              <a:t> </a:t>
            </a:r>
          </a:p>
        </p:txBody>
      </p:sp>
      <p:sp>
        <p:nvSpPr>
          <p:cNvPr id="3" name="Subtitle 2">
            <a:extLst>
              <a:ext uri="{FF2B5EF4-FFF2-40B4-BE49-F238E27FC236}">
                <a16:creationId xmlns:a16="http://schemas.microsoft.com/office/drawing/2014/main" id="{EA70196F-CA6A-47A0-0795-9B84AA0D6708}"/>
              </a:ext>
            </a:extLst>
          </p:cNvPr>
          <p:cNvSpPr>
            <a:spLocks noGrp="1"/>
          </p:cNvSpPr>
          <p:nvPr>
            <p:ph type="subTitle" idx="1"/>
          </p:nvPr>
        </p:nvSpPr>
        <p:spPr>
          <a:xfrm>
            <a:off x="5029200" y="5394960"/>
            <a:ext cx="6400800" cy="731520"/>
          </a:xfrm>
        </p:spPr>
        <p:txBody>
          <a:bodyPr vert="horz" lIns="0" tIns="0" rIns="0" bIns="0" rtlCol="0">
            <a:normAutofit/>
          </a:bodyPr>
          <a:lstStyle/>
          <a:p>
            <a:pPr lvl="1" algn="l"/>
            <a:r>
              <a:rPr lang="en-US" sz="2400" err="1"/>
              <a:t>Projektben</a:t>
            </a:r>
            <a:r>
              <a:rPr lang="en-US" sz="2400"/>
              <a:t> </a:t>
            </a:r>
            <a:r>
              <a:rPr lang="en-US" sz="2400" err="1"/>
              <a:t>lévő</a:t>
            </a:r>
            <a:r>
              <a:rPr lang="en-US" sz="2400"/>
              <a:t> </a:t>
            </a:r>
            <a:r>
              <a:rPr lang="en-US" sz="2400" err="1"/>
              <a:t>feladatkörök</a:t>
            </a:r>
            <a:endParaRPr lang="hu-HU" sz="2400" err="1"/>
          </a:p>
          <a:p>
            <a:endParaRPr lang="en-US" dirty="0"/>
          </a:p>
        </p:txBody>
      </p:sp>
      <p:pic>
        <p:nvPicPr>
          <p:cNvPr id="6" name="Kép 5" descr="A képen clipart, rajzfilm, Animációs film, képernyőkép látható&#10;&#10;Lehet, hogy a mesterséges intelligencia által generált tartalom helytelen.">
            <a:extLst>
              <a:ext uri="{FF2B5EF4-FFF2-40B4-BE49-F238E27FC236}">
                <a16:creationId xmlns:a16="http://schemas.microsoft.com/office/drawing/2014/main" id="{869F6DEE-7954-BB9D-2507-D33CEA35CCF6}"/>
              </a:ext>
            </a:extLst>
          </p:cNvPr>
          <p:cNvPicPr>
            <a:picLocks noChangeAspect="1"/>
          </p:cNvPicPr>
          <p:nvPr/>
        </p:nvPicPr>
        <p:blipFill>
          <a:blip r:embed="rId2"/>
          <a:srcRect l="31512" r="15988"/>
          <a:stretch/>
        </p:blipFill>
        <p:spPr>
          <a:xfrm>
            <a:off x="731520" y="685800"/>
            <a:ext cx="3840480" cy="5486400"/>
          </a:xfrm>
          <a:custGeom>
            <a:avLst/>
            <a:gdLst>
              <a:gd name="connsiteX0" fmla="*/ 328822 w 3840480"/>
              <a:gd name="connsiteY0" fmla="*/ 0 h 5486400"/>
              <a:gd name="connsiteX1" fmla="*/ 3511658 w 3840480"/>
              <a:gd name="connsiteY1" fmla="*/ 0 h 5486400"/>
              <a:gd name="connsiteX2" fmla="*/ 3840480 w 3840480"/>
              <a:gd name="connsiteY2" fmla="*/ 328822 h 5486400"/>
              <a:gd name="connsiteX3" fmla="*/ 3840480 w 3840480"/>
              <a:gd name="connsiteY3" fmla="*/ 5157578 h 5486400"/>
              <a:gd name="connsiteX4" fmla="*/ 3511658 w 3840480"/>
              <a:gd name="connsiteY4" fmla="*/ 5486400 h 5486400"/>
              <a:gd name="connsiteX5" fmla="*/ 328822 w 3840480"/>
              <a:gd name="connsiteY5" fmla="*/ 5486400 h 5486400"/>
              <a:gd name="connsiteX6" fmla="*/ 0 w 3840480"/>
              <a:gd name="connsiteY6" fmla="*/ 5157578 h 5486400"/>
              <a:gd name="connsiteX7" fmla="*/ 0 w 3840480"/>
              <a:gd name="connsiteY7" fmla="*/ 328822 h 5486400"/>
              <a:gd name="connsiteX8" fmla="*/ 328822 w 3840480"/>
              <a:gd name="connsiteY8"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0480" h="5486400">
                <a:moveTo>
                  <a:pt x="328822" y="0"/>
                </a:moveTo>
                <a:lnTo>
                  <a:pt x="3511658" y="0"/>
                </a:lnTo>
                <a:cubicBezTo>
                  <a:pt x="3693261" y="0"/>
                  <a:pt x="3840480" y="147219"/>
                  <a:pt x="3840480" y="328822"/>
                </a:cubicBezTo>
                <a:lnTo>
                  <a:pt x="3840480" y="5157578"/>
                </a:lnTo>
                <a:cubicBezTo>
                  <a:pt x="3840480" y="5339181"/>
                  <a:pt x="3693261" y="5486400"/>
                  <a:pt x="3511658" y="5486400"/>
                </a:cubicBezTo>
                <a:lnTo>
                  <a:pt x="328822" y="5486400"/>
                </a:lnTo>
                <a:cubicBezTo>
                  <a:pt x="147219" y="5486400"/>
                  <a:pt x="0" y="5339181"/>
                  <a:pt x="0" y="5157578"/>
                </a:cubicBezTo>
                <a:lnTo>
                  <a:pt x="0" y="328822"/>
                </a:lnTo>
                <a:cubicBezTo>
                  <a:pt x="0" y="147219"/>
                  <a:pt x="147219" y="0"/>
                  <a:pt x="328822" y="0"/>
                </a:cubicBezTo>
                <a:close/>
              </a:path>
            </a:pathLst>
          </a:custGeom>
          <a:noFill/>
        </p:spPr>
      </p:pic>
    </p:spTree>
    <p:extLst>
      <p:ext uri="{BB962C8B-B14F-4D97-AF65-F5344CB8AC3E}">
        <p14:creationId xmlns:p14="http://schemas.microsoft.com/office/powerpoint/2010/main" val="1442534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433F7-C24E-F3CC-C895-D19A3C6D30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BB66CF-2675-3DFB-AB2F-97373038B9A9}"/>
              </a:ext>
            </a:extLst>
          </p:cNvPr>
          <p:cNvSpPr>
            <a:spLocks noGrp="1"/>
          </p:cNvSpPr>
          <p:nvPr>
            <p:ph type="title"/>
          </p:nvPr>
        </p:nvSpPr>
        <p:spPr>
          <a:xfrm>
            <a:off x="731520" y="731520"/>
            <a:ext cx="10698480" cy="1097280"/>
          </a:xfrm>
        </p:spPr>
        <p:txBody>
          <a:bodyPr/>
          <a:lstStyle/>
          <a:p>
            <a:r>
              <a:rPr lang="en-US" dirty="0"/>
              <a:t>Future initiatives</a:t>
            </a:r>
          </a:p>
        </p:txBody>
      </p:sp>
      <p:sp>
        <p:nvSpPr>
          <p:cNvPr id="3" name="Content Placeholder 2">
            <a:extLst>
              <a:ext uri="{FF2B5EF4-FFF2-40B4-BE49-F238E27FC236}">
                <a16:creationId xmlns:a16="http://schemas.microsoft.com/office/drawing/2014/main" id="{C862863B-603D-BC8D-1FFB-A8BFA87D6839}"/>
              </a:ext>
            </a:extLst>
          </p:cNvPr>
          <p:cNvSpPr>
            <a:spLocks noGrp="1"/>
          </p:cNvSpPr>
          <p:nvPr>
            <p:ph idx="1"/>
          </p:nvPr>
        </p:nvSpPr>
        <p:spPr>
          <a:xfrm>
            <a:off x="731520" y="2340864"/>
            <a:ext cx="5486400" cy="3749040"/>
          </a:xfrm>
        </p:spPr>
        <p:txBody>
          <a:bodyPr/>
          <a:lstStyle/>
          <a:p>
            <a:r>
              <a:rPr lang="en-US" dirty="0"/>
              <a:t>Product enhancement:</a:t>
            </a:r>
            <a:br>
              <a:rPr lang="en-US" dirty="0"/>
            </a:br>
            <a:r>
              <a:rPr lang="en-US" dirty="0"/>
              <a:t>Introduce regular updates and features to enhance product offerings.</a:t>
            </a:r>
          </a:p>
          <a:p>
            <a:r>
              <a:rPr lang="en-US" dirty="0"/>
              <a:t>Technology integration:</a:t>
            </a:r>
            <a:br>
              <a:rPr lang="en-US" dirty="0"/>
            </a:br>
            <a:r>
              <a:rPr lang="en-US" dirty="0"/>
              <a:t>Explore emerging technologies for potential integration into our operations.</a:t>
            </a:r>
          </a:p>
          <a:p>
            <a:r>
              <a:rPr lang="en-US" dirty="0"/>
              <a:t>Collaborative partnerships:</a:t>
            </a:r>
            <a:br>
              <a:rPr lang="en-US" dirty="0"/>
            </a:br>
            <a:r>
              <a:rPr lang="en-US" dirty="0"/>
              <a:t>Foster collaborations with tech innovators and industry leaders to drive innovation.</a:t>
            </a:r>
          </a:p>
          <a:p>
            <a:endParaRPr lang="en-US" dirty="0"/>
          </a:p>
        </p:txBody>
      </p:sp>
      <p:sp>
        <p:nvSpPr>
          <p:cNvPr id="4" name="Content Placeholder 3">
            <a:extLst>
              <a:ext uri="{FF2B5EF4-FFF2-40B4-BE49-F238E27FC236}">
                <a16:creationId xmlns:a16="http://schemas.microsoft.com/office/drawing/2014/main" id="{CF64E829-8CCB-AA10-2C13-8F9540DC49EE}"/>
              </a:ext>
            </a:extLst>
          </p:cNvPr>
          <p:cNvSpPr>
            <a:spLocks noGrp="1"/>
          </p:cNvSpPr>
          <p:nvPr>
            <p:ph idx="13"/>
          </p:nvPr>
        </p:nvSpPr>
        <p:spPr>
          <a:xfrm>
            <a:off x="6885432" y="2340864"/>
            <a:ext cx="2834640" cy="3840480"/>
          </a:xfrm>
        </p:spPr>
        <p:txBody>
          <a:bodyPr/>
          <a:lstStyle/>
          <a:p>
            <a:r>
              <a:rPr lang="en-US" dirty="0"/>
              <a:t>Green supply chain</a:t>
            </a:r>
          </a:p>
          <a:p>
            <a:r>
              <a:rPr lang="en-US" dirty="0"/>
              <a:t>Reduced carbon footprint</a:t>
            </a:r>
          </a:p>
          <a:p>
            <a:r>
              <a:rPr lang="en-US" dirty="0"/>
              <a:t>Waste reduction</a:t>
            </a:r>
          </a:p>
          <a:p>
            <a:r>
              <a:rPr lang="en-US" dirty="0"/>
              <a:t>Water conservation</a:t>
            </a:r>
          </a:p>
          <a:p>
            <a:endParaRPr lang="en-US" dirty="0"/>
          </a:p>
        </p:txBody>
      </p:sp>
    </p:spTree>
    <p:extLst>
      <p:ext uri="{BB962C8B-B14F-4D97-AF65-F5344CB8AC3E}">
        <p14:creationId xmlns:p14="http://schemas.microsoft.com/office/powerpoint/2010/main" val="2221824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5029200" y="1737360"/>
            <a:ext cx="6400800" cy="3383280"/>
          </a:xfrm>
          <a:noFill/>
        </p:spPr>
        <p:txBody>
          <a:bodyPr lIns="0" tIns="0" rIns="0" bIns="0">
            <a:noAutofit/>
          </a:bodyPr>
          <a:lstStyle/>
          <a:p>
            <a:r>
              <a:rPr lang="en-US" dirty="0"/>
              <a:t>Strategies for growth</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5029200" y="5394960"/>
            <a:ext cx="6400800" cy="914400"/>
          </a:xfrm>
          <a:noFill/>
        </p:spPr>
        <p:txBody>
          <a:bodyPr lIns="0" tIns="0" rIns="0" bIns="0">
            <a:noAutofit/>
          </a:bodyPr>
          <a:lstStyle/>
          <a:p>
            <a:r>
              <a:rPr lang="en-US" dirty="0"/>
              <a:t>Navigating the future</a:t>
            </a:r>
          </a:p>
        </p:txBody>
      </p:sp>
    </p:spTree>
    <p:extLst>
      <p:ext uri="{BB962C8B-B14F-4D97-AF65-F5344CB8AC3E}">
        <p14:creationId xmlns:p14="http://schemas.microsoft.com/office/powerpoint/2010/main" val="435195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731520" y="2203704"/>
            <a:ext cx="4937760" cy="4023360"/>
          </a:xfrm>
          <a:noFill/>
        </p:spPr>
        <p:txBody>
          <a:bodyPr lIns="0" tIns="0" rIns="0" bIns="0">
            <a:noAutofit/>
          </a:bodyPr>
          <a:lstStyle/>
          <a:p>
            <a:r>
              <a:rPr lang="en-US" dirty="0"/>
              <a:t>Current market analysis</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6099048" y="2203704"/>
            <a:ext cx="5303520" cy="4023360"/>
          </a:xfrm>
          <a:noFill/>
        </p:spPr>
        <p:txBody>
          <a:bodyPr lIns="0" tIns="0" rIns="0" bIns="0">
            <a:normAutofit/>
          </a:bodyPr>
          <a:lstStyle/>
          <a:p>
            <a:r>
              <a:rPr lang="en-US" dirty="0"/>
              <a:t>We have identified important key trends that demand our attention.</a:t>
            </a:r>
          </a:p>
          <a:p>
            <a:r>
              <a:rPr lang="en-US" dirty="0"/>
              <a:t>Data reveals a steady increase in consumer demand for sustainable products, presenting an opportunity for our eco-friendly offerings.</a:t>
            </a:r>
          </a:p>
          <a:p>
            <a:r>
              <a:rPr lang="en-US" dirty="0"/>
              <a:t>Our competitors are now focusing on digital marketing strategies, suggesting a shift in consumer behavior.</a:t>
            </a:r>
          </a:p>
          <a:p>
            <a:r>
              <a:rPr lang="en-US" dirty="0"/>
              <a:t>Understanding these nuanced dynamics positions us to adapt and capitalize on emerging market preferences.</a:t>
            </a:r>
          </a:p>
        </p:txBody>
      </p:sp>
    </p:spTree>
    <p:extLst>
      <p:ext uri="{BB962C8B-B14F-4D97-AF65-F5344CB8AC3E}">
        <p14:creationId xmlns:p14="http://schemas.microsoft.com/office/powerpoint/2010/main" val="3666674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5160-26FB-355B-42D2-9398879BBF14}"/>
              </a:ext>
            </a:extLst>
          </p:cNvPr>
          <p:cNvSpPr>
            <a:spLocks noGrp="1"/>
          </p:cNvSpPr>
          <p:nvPr>
            <p:ph type="title"/>
          </p:nvPr>
        </p:nvSpPr>
        <p:spPr>
          <a:xfrm>
            <a:off x="731520" y="731520"/>
            <a:ext cx="10698480" cy="1097280"/>
          </a:xfrm>
        </p:spPr>
        <p:txBody>
          <a:bodyPr/>
          <a:lstStyle/>
          <a:p>
            <a:r>
              <a:rPr lang="en-US" dirty="0"/>
              <a:t>Product launch</a:t>
            </a:r>
          </a:p>
        </p:txBody>
      </p:sp>
      <p:sp>
        <p:nvSpPr>
          <p:cNvPr id="3" name="Content Placeholder 2">
            <a:extLst>
              <a:ext uri="{FF2B5EF4-FFF2-40B4-BE49-F238E27FC236}">
                <a16:creationId xmlns:a16="http://schemas.microsoft.com/office/drawing/2014/main" id="{85F8D400-4E5B-7037-7550-9E6DBCC2829B}"/>
              </a:ext>
            </a:extLst>
          </p:cNvPr>
          <p:cNvSpPr>
            <a:spLocks noGrp="1"/>
          </p:cNvSpPr>
          <p:nvPr>
            <p:ph idx="1"/>
          </p:nvPr>
        </p:nvSpPr>
        <p:spPr>
          <a:xfrm>
            <a:off x="749808" y="2340864"/>
            <a:ext cx="3849624" cy="3840480"/>
          </a:xfrm>
        </p:spPr>
        <p:txBody>
          <a:bodyPr/>
          <a:lstStyle/>
          <a:p>
            <a:r>
              <a:rPr lang="en-US" dirty="0"/>
              <a:t>Currently gearing up for a ground-breaking launch </a:t>
            </a:r>
          </a:p>
          <a:p>
            <a:r>
              <a:rPr lang="en-US" dirty="0"/>
              <a:t>Our new offerings will captivate the market</a:t>
            </a:r>
          </a:p>
          <a:p>
            <a:r>
              <a:rPr lang="en-US" dirty="0"/>
              <a:t>Our marketing campaign will generate anticipation</a:t>
            </a:r>
          </a:p>
          <a:p>
            <a:endParaRPr lang="en-US" dirty="0"/>
          </a:p>
        </p:txBody>
      </p:sp>
      <p:sp>
        <p:nvSpPr>
          <p:cNvPr id="5" name="Text Placeholder 4">
            <a:extLst>
              <a:ext uri="{FF2B5EF4-FFF2-40B4-BE49-F238E27FC236}">
                <a16:creationId xmlns:a16="http://schemas.microsoft.com/office/drawing/2014/main" id="{B55F515E-DE91-F492-DF1D-5ECA32F3F553}"/>
              </a:ext>
            </a:extLst>
          </p:cNvPr>
          <p:cNvSpPr>
            <a:spLocks noGrp="1"/>
          </p:cNvSpPr>
          <p:nvPr>
            <p:ph type="body" sz="quarter" idx="14"/>
          </p:nvPr>
        </p:nvSpPr>
        <p:spPr>
          <a:xfrm>
            <a:off x="5549900" y="2341563"/>
            <a:ext cx="5815584" cy="452437"/>
          </a:xfrm>
        </p:spPr>
        <p:txBody>
          <a:bodyPr/>
          <a:lstStyle/>
          <a:p>
            <a:r>
              <a:rPr lang="en-US" dirty="0"/>
              <a:t>Product launch timeline</a:t>
            </a:r>
          </a:p>
          <a:p>
            <a:endParaRPr lang="en-US" dirty="0"/>
          </a:p>
        </p:txBody>
      </p:sp>
      <p:graphicFrame>
        <p:nvGraphicFramePr>
          <p:cNvPr id="18" name="Content Placeholder 17" descr="A timeline of the product launch">
            <a:extLst>
              <a:ext uri="{FF2B5EF4-FFF2-40B4-BE49-F238E27FC236}">
                <a16:creationId xmlns:a16="http://schemas.microsoft.com/office/drawing/2014/main" id="{AEC68DE1-B9EF-6A3B-9D9F-E984EA8E6A2B}"/>
              </a:ext>
            </a:extLst>
          </p:cNvPr>
          <p:cNvGraphicFramePr>
            <a:graphicFrameLocks noGrp="1"/>
          </p:cNvGraphicFramePr>
          <p:nvPr>
            <p:ph idx="13"/>
            <p:extLst>
              <p:ext uri="{D42A27DB-BD31-4B8C-83A1-F6EECF244321}">
                <p14:modId xmlns:p14="http://schemas.microsoft.com/office/powerpoint/2010/main" val="3671091795"/>
              </p:ext>
            </p:extLst>
          </p:nvPr>
        </p:nvGraphicFramePr>
        <p:xfrm>
          <a:off x="5549900" y="2794000"/>
          <a:ext cx="5697538" cy="3533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4034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8A39A3-FEE2-A3EF-EC65-3D96FA281789}"/>
              </a:ext>
            </a:extLst>
          </p:cNvPr>
          <p:cNvSpPr>
            <a:spLocks noGrp="1"/>
          </p:cNvSpPr>
          <p:nvPr>
            <p:ph type="title"/>
          </p:nvPr>
        </p:nvSpPr>
        <p:spPr>
          <a:xfrm>
            <a:off x="731520" y="731520"/>
            <a:ext cx="10698480" cy="1097280"/>
          </a:xfrm>
        </p:spPr>
        <p:txBody>
          <a:bodyPr/>
          <a:lstStyle/>
          <a:p>
            <a:r>
              <a:rPr lang="en-US" dirty="0"/>
              <a:t>Quarterly targets</a:t>
            </a:r>
          </a:p>
        </p:txBody>
      </p:sp>
      <p:sp>
        <p:nvSpPr>
          <p:cNvPr id="6" name="Content Placeholder 5">
            <a:extLst>
              <a:ext uri="{FF2B5EF4-FFF2-40B4-BE49-F238E27FC236}">
                <a16:creationId xmlns:a16="http://schemas.microsoft.com/office/drawing/2014/main" id="{6CFA43D1-403B-A54A-EB66-1425C2F2B40C}"/>
              </a:ext>
            </a:extLst>
          </p:cNvPr>
          <p:cNvSpPr>
            <a:spLocks noGrp="1"/>
          </p:cNvSpPr>
          <p:nvPr>
            <p:ph idx="1"/>
          </p:nvPr>
        </p:nvSpPr>
        <p:spPr>
          <a:xfrm>
            <a:off x="841248" y="2377439"/>
            <a:ext cx="2834640" cy="3657599"/>
          </a:xfrm>
        </p:spPr>
        <p:txBody>
          <a:bodyPr/>
          <a:lstStyle/>
          <a:p>
            <a:r>
              <a:rPr lang="en-US" dirty="0"/>
              <a:t>Market expansion</a:t>
            </a:r>
          </a:p>
          <a:p>
            <a:r>
              <a:rPr lang="en-US" dirty="0"/>
              <a:t>Product innovation</a:t>
            </a:r>
          </a:p>
          <a:p>
            <a:r>
              <a:rPr lang="en-US" dirty="0"/>
              <a:t>Customer retention</a:t>
            </a:r>
          </a:p>
          <a:p>
            <a:r>
              <a:rPr lang="en-US" dirty="0"/>
              <a:t>Operational efficiency</a:t>
            </a:r>
          </a:p>
          <a:p>
            <a:endParaRPr lang="en-US" dirty="0"/>
          </a:p>
        </p:txBody>
      </p:sp>
      <p:graphicFrame>
        <p:nvGraphicFramePr>
          <p:cNvPr id="8" name="Table Placeholder 2">
            <a:extLst>
              <a:ext uri="{FF2B5EF4-FFF2-40B4-BE49-F238E27FC236}">
                <a16:creationId xmlns:a16="http://schemas.microsoft.com/office/drawing/2014/main" id="{28CBEF96-7EC7-D8BC-C76E-D0C554A70EE7}"/>
              </a:ext>
            </a:extLst>
          </p:cNvPr>
          <p:cNvGraphicFramePr>
            <a:graphicFrameLocks noGrp="1"/>
          </p:cNvGraphicFramePr>
          <p:nvPr>
            <p:ph idx="14"/>
            <p:extLst>
              <p:ext uri="{D42A27DB-BD31-4B8C-83A1-F6EECF244321}">
                <p14:modId xmlns:p14="http://schemas.microsoft.com/office/powerpoint/2010/main" val="4128537365"/>
              </p:ext>
            </p:extLst>
          </p:nvPr>
        </p:nvGraphicFramePr>
        <p:xfrm>
          <a:off x="4362450" y="2378075"/>
          <a:ext cx="6988836" cy="3657600"/>
        </p:xfrm>
        <a:graphic>
          <a:graphicData uri="http://schemas.openxmlformats.org/drawingml/2006/table">
            <a:tbl>
              <a:tblPr firstRow="1" bandRow="1">
                <a:tableStyleId>{0E3FDE45-AF77-4B5C-9715-49D594BDF05E}</a:tableStyleId>
              </a:tblPr>
              <a:tblGrid>
                <a:gridCol w="1747209">
                  <a:extLst>
                    <a:ext uri="{9D8B030D-6E8A-4147-A177-3AD203B41FA5}">
                      <a16:colId xmlns:a16="http://schemas.microsoft.com/office/drawing/2014/main" val="30750867"/>
                    </a:ext>
                  </a:extLst>
                </a:gridCol>
                <a:gridCol w="1747209">
                  <a:extLst>
                    <a:ext uri="{9D8B030D-6E8A-4147-A177-3AD203B41FA5}">
                      <a16:colId xmlns:a16="http://schemas.microsoft.com/office/drawing/2014/main" val="1038941322"/>
                    </a:ext>
                  </a:extLst>
                </a:gridCol>
                <a:gridCol w="1747209">
                  <a:extLst>
                    <a:ext uri="{9D8B030D-6E8A-4147-A177-3AD203B41FA5}">
                      <a16:colId xmlns:a16="http://schemas.microsoft.com/office/drawing/2014/main" val="529645500"/>
                    </a:ext>
                  </a:extLst>
                </a:gridCol>
                <a:gridCol w="1747209">
                  <a:extLst>
                    <a:ext uri="{9D8B030D-6E8A-4147-A177-3AD203B41FA5}">
                      <a16:colId xmlns:a16="http://schemas.microsoft.com/office/drawing/2014/main" val="3469610457"/>
                    </a:ext>
                  </a:extLst>
                </a:gridCol>
              </a:tblGrid>
              <a:tr h="731520">
                <a:tc>
                  <a:txBody>
                    <a:bodyPr/>
                    <a:lstStyle/>
                    <a:p>
                      <a:pPr algn="ctr"/>
                      <a:r>
                        <a:rPr lang="en-US" b="0" dirty="0">
                          <a:latin typeface="+mn-lt"/>
                        </a:rPr>
                        <a:t>Quarter</a:t>
                      </a:r>
                    </a:p>
                  </a:txBody>
                  <a:tcPr anchor="ctr"/>
                </a:tc>
                <a:tc>
                  <a:txBody>
                    <a:bodyPr/>
                    <a:lstStyle/>
                    <a:p>
                      <a:pPr algn="ctr"/>
                      <a:r>
                        <a:rPr lang="en-US" b="0" dirty="0">
                          <a:latin typeface="+mn-lt"/>
                        </a:rPr>
                        <a:t>Revenue </a:t>
                      </a:r>
                      <a:br>
                        <a:rPr lang="en-US" b="0" dirty="0">
                          <a:latin typeface="+mn-lt"/>
                        </a:rPr>
                      </a:br>
                      <a:r>
                        <a:rPr lang="en-US" b="0" dirty="0">
                          <a:latin typeface="+mn-lt"/>
                        </a:rPr>
                        <a:t>growth (%)</a:t>
                      </a:r>
                    </a:p>
                  </a:txBody>
                  <a:tcPr anchor="ctr"/>
                </a:tc>
                <a:tc>
                  <a:txBody>
                    <a:bodyPr/>
                    <a:lstStyle/>
                    <a:p>
                      <a:pPr algn="ctr"/>
                      <a:r>
                        <a:rPr lang="en-US" b="0" dirty="0">
                          <a:latin typeface="+mn-lt"/>
                        </a:rPr>
                        <a:t>Market share increase (%)</a:t>
                      </a:r>
                    </a:p>
                  </a:txBody>
                  <a:tcPr anchor="ctr"/>
                </a:tc>
                <a:tc>
                  <a:txBody>
                    <a:bodyPr/>
                    <a:lstStyle/>
                    <a:p>
                      <a:pPr algn="ctr"/>
                      <a:r>
                        <a:rPr lang="en-US" b="0" dirty="0">
                          <a:latin typeface="+mn-lt"/>
                        </a:rPr>
                        <a:t>Customer acquisition</a:t>
                      </a:r>
                    </a:p>
                  </a:txBody>
                  <a:tcPr anchor="ctr"/>
                </a:tc>
                <a:extLst>
                  <a:ext uri="{0D108BD9-81ED-4DB2-BD59-A6C34878D82A}">
                    <a16:rowId xmlns:a16="http://schemas.microsoft.com/office/drawing/2014/main" val="4251432886"/>
                  </a:ext>
                </a:extLst>
              </a:tr>
              <a:tr h="731520">
                <a:tc>
                  <a:txBody>
                    <a:bodyPr/>
                    <a:lstStyle/>
                    <a:p>
                      <a:pPr algn="ctr"/>
                      <a:r>
                        <a:rPr lang="en-US" b="0" dirty="0">
                          <a:latin typeface="+mn-lt"/>
                        </a:rPr>
                        <a:t>Q1</a:t>
                      </a:r>
                    </a:p>
                  </a:txBody>
                  <a:tcPr anchor="ctr"/>
                </a:tc>
                <a:tc>
                  <a:txBody>
                    <a:bodyPr/>
                    <a:lstStyle/>
                    <a:p>
                      <a:pPr algn="ctr"/>
                      <a:r>
                        <a:rPr lang="en-US" b="0" dirty="0">
                          <a:latin typeface="+mn-lt"/>
                        </a:rPr>
                        <a:t>12</a:t>
                      </a:r>
                    </a:p>
                  </a:txBody>
                  <a:tcPr anchor="ctr"/>
                </a:tc>
                <a:tc>
                  <a:txBody>
                    <a:bodyPr/>
                    <a:lstStyle/>
                    <a:p>
                      <a:pPr algn="ctr"/>
                      <a:r>
                        <a:rPr lang="en-US" b="0" dirty="0">
                          <a:latin typeface="+mn-lt"/>
                        </a:rPr>
                        <a:t>2</a:t>
                      </a:r>
                    </a:p>
                  </a:txBody>
                  <a:tcPr anchor="ctr"/>
                </a:tc>
                <a:tc>
                  <a:txBody>
                    <a:bodyPr/>
                    <a:lstStyle/>
                    <a:p>
                      <a:pPr algn="ctr"/>
                      <a:r>
                        <a:rPr lang="en-US" b="0" dirty="0">
                          <a:latin typeface="+mn-lt"/>
                        </a:rPr>
                        <a:t>500</a:t>
                      </a:r>
                    </a:p>
                  </a:txBody>
                  <a:tcPr anchor="ctr"/>
                </a:tc>
                <a:extLst>
                  <a:ext uri="{0D108BD9-81ED-4DB2-BD59-A6C34878D82A}">
                    <a16:rowId xmlns:a16="http://schemas.microsoft.com/office/drawing/2014/main" val="360240625"/>
                  </a:ext>
                </a:extLst>
              </a:tr>
              <a:tr h="731520">
                <a:tc>
                  <a:txBody>
                    <a:bodyPr/>
                    <a:lstStyle/>
                    <a:p>
                      <a:pPr algn="ctr"/>
                      <a:r>
                        <a:rPr lang="en-US" b="0" dirty="0">
                          <a:latin typeface="+mn-lt"/>
                        </a:rPr>
                        <a:t>Q2</a:t>
                      </a:r>
                    </a:p>
                  </a:txBody>
                  <a:tcPr anchor="ctr"/>
                </a:tc>
                <a:tc>
                  <a:txBody>
                    <a:bodyPr/>
                    <a:lstStyle/>
                    <a:p>
                      <a:pPr algn="ctr"/>
                      <a:r>
                        <a:rPr lang="en-US" b="0" dirty="0">
                          <a:latin typeface="+mn-lt"/>
                        </a:rPr>
                        <a:t>15</a:t>
                      </a:r>
                    </a:p>
                  </a:txBody>
                  <a:tcPr anchor="ctr"/>
                </a:tc>
                <a:tc>
                  <a:txBody>
                    <a:bodyPr/>
                    <a:lstStyle/>
                    <a:p>
                      <a:pPr algn="ctr"/>
                      <a:r>
                        <a:rPr lang="en-US" b="0" dirty="0">
                          <a:latin typeface="+mn-lt"/>
                        </a:rPr>
                        <a:t>3</a:t>
                      </a:r>
                    </a:p>
                  </a:txBody>
                  <a:tcPr anchor="ctr"/>
                </a:tc>
                <a:tc>
                  <a:txBody>
                    <a:bodyPr/>
                    <a:lstStyle/>
                    <a:p>
                      <a:pPr algn="ctr"/>
                      <a:r>
                        <a:rPr lang="en-US" b="0" dirty="0">
                          <a:latin typeface="+mn-lt"/>
                        </a:rPr>
                        <a:t>600</a:t>
                      </a:r>
                    </a:p>
                  </a:txBody>
                  <a:tcPr anchor="ctr"/>
                </a:tc>
                <a:extLst>
                  <a:ext uri="{0D108BD9-81ED-4DB2-BD59-A6C34878D82A}">
                    <a16:rowId xmlns:a16="http://schemas.microsoft.com/office/drawing/2014/main" val="2762393470"/>
                  </a:ext>
                </a:extLst>
              </a:tr>
              <a:tr h="731520">
                <a:tc>
                  <a:txBody>
                    <a:bodyPr/>
                    <a:lstStyle/>
                    <a:p>
                      <a:pPr algn="ctr"/>
                      <a:r>
                        <a:rPr lang="en-US" b="0" dirty="0">
                          <a:latin typeface="+mn-lt"/>
                        </a:rPr>
                        <a:t>Q3</a:t>
                      </a:r>
                    </a:p>
                  </a:txBody>
                  <a:tcPr anchor="ctr"/>
                </a:tc>
                <a:tc>
                  <a:txBody>
                    <a:bodyPr/>
                    <a:lstStyle/>
                    <a:p>
                      <a:pPr algn="ctr"/>
                      <a:r>
                        <a:rPr lang="en-US" b="0" dirty="0">
                          <a:latin typeface="+mn-lt"/>
                        </a:rPr>
                        <a:t>18</a:t>
                      </a:r>
                    </a:p>
                  </a:txBody>
                  <a:tcPr anchor="ctr"/>
                </a:tc>
                <a:tc>
                  <a:txBody>
                    <a:bodyPr/>
                    <a:lstStyle/>
                    <a:p>
                      <a:pPr algn="ctr"/>
                      <a:r>
                        <a:rPr lang="en-US" b="0" dirty="0">
                          <a:latin typeface="+mn-lt"/>
                        </a:rPr>
                        <a:t>4</a:t>
                      </a:r>
                    </a:p>
                  </a:txBody>
                  <a:tcPr anchor="ctr"/>
                </a:tc>
                <a:tc>
                  <a:txBody>
                    <a:bodyPr/>
                    <a:lstStyle/>
                    <a:p>
                      <a:pPr algn="ctr"/>
                      <a:r>
                        <a:rPr lang="en-US" b="0" dirty="0">
                          <a:latin typeface="+mn-lt"/>
                        </a:rPr>
                        <a:t>700</a:t>
                      </a:r>
                    </a:p>
                  </a:txBody>
                  <a:tcPr anchor="ctr"/>
                </a:tc>
                <a:extLst>
                  <a:ext uri="{0D108BD9-81ED-4DB2-BD59-A6C34878D82A}">
                    <a16:rowId xmlns:a16="http://schemas.microsoft.com/office/drawing/2014/main" val="1311364400"/>
                  </a:ext>
                </a:extLst>
              </a:tr>
              <a:tr h="731520">
                <a:tc>
                  <a:txBody>
                    <a:bodyPr/>
                    <a:lstStyle/>
                    <a:p>
                      <a:pPr algn="ctr"/>
                      <a:r>
                        <a:rPr lang="en-US" b="0" dirty="0">
                          <a:latin typeface="+mn-lt"/>
                        </a:rPr>
                        <a:t>Q4</a:t>
                      </a:r>
                    </a:p>
                  </a:txBody>
                  <a:tcPr anchor="ctr"/>
                </a:tc>
                <a:tc>
                  <a:txBody>
                    <a:bodyPr/>
                    <a:lstStyle/>
                    <a:p>
                      <a:pPr algn="ctr"/>
                      <a:r>
                        <a:rPr lang="en-US" b="0" dirty="0">
                          <a:latin typeface="+mn-lt"/>
                        </a:rPr>
                        <a:t>20</a:t>
                      </a:r>
                    </a:p>
                  </a:txBody>
                  <a:tcPr anchor="ctr"/>
                </a:tc>
                <a:tc>
                  <a:txBody>
                    <a:bodyPr/>
                    <a:lstStyle/>
                    <a:p>
                      <a:pPr algn="ctr"/>
                      <a:r>
                        <a:rPr lang="en-US" b="0" dirty="0">
                          <a:latin typeface="+mn-lt"/>
                        </a:rPr>
                        <a:t>5</a:t>
                      </a:r>
                    </a:p>
                  </a:txBody>
                  <a:tcPr anchor="ctr"/>
                </a:tc>
                <a:tc>
                  <a:txBody>
                    <a:bodyPr/>
                    <a:lstStyle/>
                    <a:p>
                      <a:pPr algn="ctr"/>
                      <a:r>
                        <a:rPr lang="en-US" b="0" dirty="0">
                          <a:latin typeface="+mn-lt"/>
                        </a:rPr>
                        <a:t>800</a:t>
                      </a:r>
                    </a:p>
                  </a:txBody>
                  <a:tcPr anchor="ctr"/>
                </a:tc>
                <a:extLst>
                  <a:ext uri="{0D108BD9-81ED-4DB2-BD59-A6C34878D82A}">
                    <a16:rowId xmlns:a16="http://schemas.microsoft.com/office/drawing/2014/main" val="2526263980"/>
                  </a:ext>
                </a:extLst>
              </a:tr>
            </a:tbl>
          </a:graphicData>
        </a:graphic>
      </p:graphicFrame>
    </p:spTree>
    <p:extLst>
      <p:ext uri="{BB962C8B-B14F-4D97-AF65-F5344CB8AC3E}">
        <p14:creationId xmlns:p14="http://schemas.microsoft.com/office/powerpoint/2010/main" val="3528109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9E4E-FD8C-DAE8-7DC7-2BA937D22688}"/>
              </a:ext>
            </a:extLst>
          </p:cNvPr>
          <p:cNvSpPr>
            <a:spLocks noGrp="1"/>
          </p:cNvSpPr>
          <p:nvPr>
            <p:ph type="title"/>
          </p:nvPr>
        </p:nvSpPr>
        <p:spPr>
          <a:xfrm>
            <a:off x="731520" y="731520"/>
            <a:ext cx="10698480" cy="1097280"/>
          </a:xfrm>
        </p:spPr>
        <p:txBody>
          <a:bodyPr/>
          <a:lstStyle/>
          <a:p>
            <a:r>
              <a:rPr lang="en-US" dirty="0"/>
              <a:t>Financial snapshot</a:t>
            </a:r>
          </a:p>
        </p:txBody>
      </p:sp>
      <p:graphicFrame>
        <p:nvGraphicFramePr>
          <p:cNvPr id="4" name="Table Placeholder 3">
            <a:extLst>
              <a:ext uri="{FF2B5EF4-FFF2-40B4-BE49-F238E27FC236}">
                <a16:creationId xmlns:a16="http://schemas.microsoft.com/office/drawing/2014/main" id="{2C1D02B8-7080-4620-9B1B-FBB987ACDB69}"/>
              </a:ext>
            </a:extLst>
          </p:cNvPr>
          <p:cNvGraphicFramePr>
            <a:graphicFrameLocks noGrp="1"/>
          </p:cNvGraphicFramePr>
          <p:nvPr>
            <p:ph idx="14"/>
            <p:extLst>
              <p:ext uri="{D42A27DB-BD31-4B8C-83A1-F6EECF244321}">
                <p14:modId xmlns:p14="http://schemas.microsoft.com/office/powerpoint/2010/main" val="780698619"/>
              </p:ext>
            </p:extLst>
          </p:nvPr>
        </p:nvGraphicFramePr>
        <p:xfrm>
          <a:off x="841375" y="2378075"/>
          <a:ext cx="10515600" cy="3657600"/>
        </p:xfrm>
        <a:graphic>
          <a:graphicData uri="http://schemas.openxmlformats.org/drawingml/2006/table">
            <a:tbl>
              <a:tblPr firstRow="1" bandRow="1">
                <a:tableStyleId>{0E3FDE45-AF77-4B5C-9715-49D594BDF05E}</a:tableStyleId>
              </a:tblPr>
              <a:tblGrid>
                <a:gridCol w="2628900">
                  <a:extLst>
                    <a:ext uri="{9D8B030D-6E8A-4147-A177-3AD203B41FA5}">
                      <a16:colId xmlns:a16="http://schemas.microsoft.com/office/drawing/2014/main" val="130956065"/>
                    </a:ext>
                  </a:extLst>
                </a:gridCol>
                <a:gridCol w="2628900">
                  <a:extLst>
                    <a:ext uri="{9D8B030D-6E8A-4147-A177-3AD203B41FA5}">
                      <a16:colId xmlns:a16="http://schemas.microsoft.com/office/drawing/2014/main" val="2749965458"/>
                    </a:ext>
                  </a:extLst>
                </a:gridCol>
                <a:gridCol w="2628900">
                  <a:extLst>
                    <a:ext uri="{9D8B030D-6E8A-4147-A177-3AD203B41FA5}">
                      <a16:colId xmlns:a16="http://schemas.microsoft.com/office/drawing/2014/main" val="2116711163"/>
                    </a:ext>
                  </a:extLst>
                </a:gridCol>
                <a:gridCol w="2628900">
                  <a:extLst>
                    <a:ext uri="{9D8B030D-6E8A-4147-A177-3AD203B41FA5}">
                      <a16:colId xmlns:a16="http://schemas.microsoft.com/office/drawing/2014/main" val="1186885001"/>
                    </a:ext>
                  </a:extLst>
                </a:gridCol>
              </a:tblGrid>
              <a:tr h="609600">
                <a:tc>
                  <a:txBody>
                    <a:bodyPr/>
                    <a:lstStyle/>
                    <a:p>
                      <a:pPr algn="ctr"/>
                      <a:r>
                        <a:rPr lang="en-US" b="0" dirty="0">
                          <a:latin typeface="+mn-lt"/>
                        </a:rPr>
                        <a:t>Metric</a:t>
                      </a:r>
                    </a:p>
                  </a:txBody>
                  <a:tcPr anchor="ctr"/>
                </a:tc>
                <a:tc>
                  <a:txBody>
                    <a:bodyPr/>
                    <a:lstStyle/>
                    <a:p>
                      <a:pPr algn="ctr"/>
                      <a:r>
                        <a:rPr lang="en-US" b="0" dirty="0">
                          <a:latin typeface="+mn-lt"/>
                        </a:rPr>
                        <a:t>Current value</a:t>
                      </a:r>
                    </a:p>
                  </a:txBody>
                  <a:tcPr anchor="ctr"/>
                </a:tc>
                <a:tc>
                  <a:txBody>
                    <a:bodyPr/>
                    <a:lstStyle/>
                    <a:p>
                      <a:pPr algn="ctr"/>
                      <a:r>
                        <a:rPr lang="en-US" b="0" dirty="0">
                          <a:latin typeface="+mn-lt"/>
                        </a:rPr>
                        <a:t>Previous quarter</a:t>
                      </a:r>
                    </a:p>
                  </a:txBody>
                  <a:tcPr anchor="ctr"/>
                </a:tc>
                <a:tc>
                  <a:txBody>
                    <a:bodyPr/>
                    <a:lstStyle/>
                    <a:p>
                      <a:pPr algn="ctr"/>
                      <a:r>
                        <a:rPr lang="en-US" b="0" dirty="0">
                          <a:latin typeface="+mn-lt"/>
                        </a:rPr>
                        <a:t>Change (%)</a:t>
                      </a:r>
                    </a:p>
                  </a:txBody>
                  <a:tcPr anchor="ctr"/>
                </a:tc>
                <a:extLst>
                  <a:ext uri="{0D108BD9-81ED-4DB2-BD59-A6C34878D82A}">
                    <a16:rowId xmlns:a16="http://schemas.microsoft.com/office/drawing/2014/main" val="3741017008"/>
                  </a:ext>
                </a:extLst>
              </a:tr>
              <a:tr h="609600">
                <a:tc>
                  <a:txBody>
                    <a:bodyPr/>
                    <a:lstStyle/>
                    <a:p>
                      <a:pPr algn="ctr"/>
                      <a:r>
                        <a:rPr lang="en-US" b="0" dirty="0">
                          <a:latin typeface="+mn-lt"/>
                        </a:rPr>
                        <a:t>Revenue</a:t>
                      </a:r>
                    </a:p>
                  </a:txBody>
                  <a:tcPr anchor="ctr"/>
                </a:tc>
                <a:tc>
                  <a:txBody>
                    <a:bodyPr/>
                    <a:lstStyle/>
                    <a:p>
                      <a:pPr algn="ctr"/>
                      <a:r>
                        <a:rPr lang="en-US" b="0" dirty="0">
                          <a:latin typeface="+mn-lt"/>
                        </a:rPr>
                        <a:t>$2,500,000</a:t>
                      </a:r>
                    </a:p>
                  </a:txBody>
                  <a:tcPr anchor="ctr"/>
                </a:tc>
                <a:tc>
                  <a:txBody>
                    <a:bodyPr/>
                    <a:lstStyle/>
                    <a:p>
                      <a:pPr algn="ctr"/>
                      <a:r>
                        <a:rPr lang="en-US" b="0" dirty="0">
                          <a:latin typeface="+mn-lt"/>
                        </a:rPr>
                        <a:t>$2,200,000</a:t>
                      </a:r>
                    </a:p>
                  </a:txBody>
                  <a:tcPr anchor="ctr"/>
                </a:tc>
                <a:tc>
                  <a:txBody>
                    <a:bodyPr/>
                    <a:lstStyle/>
                    <a:p>
                      <a:pPr algn="ctr"/>
                      <a:r>
                        <a:rPr lang="en-US" b="0" dirty="0">
                          <a:latin typeface="+mn-lt"/>
                        </a:rPr>
                        <a:t>+14%</a:t>
                      </a:r>
                    </a:p>
                  </a:txBody>
                  <a:tcPr anchor="ctr"/>
                </a:tc>
                <a:extLst>
                  <a:ext uri="{0D108BD9-81ED-4DB2-BD59-A6C34878D82A}">
                    <a16:rowId xmlns:a16="http://schemas.microsoft.com/office/drawing/2014/main" val="511888340"/>
                  </a:ext>
                </a:extLst>
              </a:tr>
              <a:tr h="609600">
                <a:tc>
                  <a:txBody>
                    <a:bodyPr/>
                    <a:lstStyle/>
                    <a:p>
                      <a:pPr algn="ctr"/>
                      <a:r>
                        <a:rPr lang="en-US" b="0" dirty="0">
                          <a:latin typeface="+mn-lt"/>
                        </a:rPr>
                        <a:t>Operating expenses</a:t>
                      </a:r>
                    </a:p>
                  </a:txBody>
                  <a:tcPr anchor="ctr"/>
                </a:tc>
                <a:tc>
                  <a:txBody>
                    <a:bodyPr/>
                    <a:lstStyle/>
                    <a:p>
                      <a:pPr algn="ctr"/>
                      <a:r>
                        <a:rPr lang="en-US" b="0" dirty="0">
                          <a:latin typeface="+mn-lt"/>
                        </a:rPr>
                        <a:t>$1,200,000</a:t>
                      </a:r>
                    </a:p>
                  </a:txBody>
                  <a:tcPr anchor="ctr"/>
                </a:tc>
                <a:tc>
                  <a:txBody>
                    <a:bodyPr/>
                    <a:lstStyle/>
                    <a:p>
                      <a:pPr algn="ctr"/>
                      <a:r>
                        <a:rPr lang="en-US" b="0" dirty="0">
                          <a:latin typeface="+mn-lt"/>
                        </a:rPr>
                        <a:t>$1,400,000</a:t>
                      </a:r>
                    </a:p>
                  </a:txBody>
                  <a:tcPr anchor="ctr"/>
                </a:tc>
                <a:tc>
                  <a:txBody>
                    <a:bodyPr/>
                    <a:lstStyle/>
                    <a:p>
                      <a:pPr algn="ctr"/>
                      <a:r>
                        <a:rPr lang="en-US" b="0" dirty="0">
                          <a:latin typeface="+mn-lt"/>
                        </a:rPr>
                        <a:t>-14%</a:t>
                      </a:r>
                    </a:p>
                  </a:txBody>
                  <a:tcPr anchor="ctr"/>
                </a:tc>
                <a:extLst>
                  <a:ext uri="{0D108BD9-81ED-4DB2-BD59-A6C34878D82A}">
                    <a16:rowId xmlns:a16="http://schemas.microsoft.com/office/drawing/2014/main" val="3937089168"/>
                  </a:ext>
                </a:extLst>
              </a:tr>
              <a:tr h="609600">
                <a:tc>
                  <a:txBody>
                    <a:bodyPr/>
                    <a:lstStyle/>
                    <a:p>
                      <a:pPr algn="ctr"/>
                      <a:r>
                        <a:rPr lang="en-US" b="0" dirty="0">
                          <a:latin typeface="+mn-lt"/>
                        </a:rPr>
                        <a:t>Net profit</a:t>
                      </a:r>
                    </a:p>
                  </a:txBody>
                  <a:tcPr anchor="ctr"/>
                </a:tc>
                <a:tc>
                  <a:txBody>
                    <a:bodyPr/>
                    <a:lstStyle/>
                    <a:p>
                      <a:pPr algn="ctr"/>
                      <a:r>
                        <a:rPr lang="en-US" b="0" dirty="0">
                          <a:latin typeface="+mn-lt"/>
                        </a:rPr>
                        <a:t>$1,000,000</a:t>
                      </a:r>
                    </a:p>
                  </a:txBody>
                  <a:tcPr anchor="ctr"/>
                </a:tc>
                <a:tc>
                  <a:txBody>
                    <a:bodyPr/>
                    <a:lstStyle/>
                    <a:p>
                      <a:pPr algn="ctr"/>
                      <a:r>
                        <a:rPr lang="en-US" b="0" dirty="0">
                          <a:latin typeface="+mn-lt"/>
                        </a:rPr>
                        <a:t>$800,000</a:t>
                      </a:r>
                    </a:p>
                  </a:txBody>
                  <a:tcPr anchor="ctr"/>
                </a:tc>
                <a:tc>
                  <a:txBody>
                    <a:bodyPr/>
                    <a:lstStyle/>
                    <a:p>
                      <a:pPr algn="ctr"/>
                      <a:r>
                        <a:rPr lang="en-US" b="0" dirty="0">
                          <a:latin typeface="+mn-lt"/>
                        </a:rPr>
                        <a:t>+25%</a:t>
                      </a:r>
                    </a:p>
                  </a:txBody>
                  <a:tcPr anchor="ctr"/>
                </a:tc>
                <a:extLst>
                  <a:ext uri="{0D108BD9-81ED-4DB2-BD59-A6C34878D82A}">
                    <a16:rowId xmlns:a16="http://schemas.microsoft.com/office/drawing/2014/main" val="1031597798"/>
                  </a:ext>
                </a:extLst>
              </a:tr>
              <a:tr h="609600">
                <a:tc>
                  <a:txBody>
                    <a:bodyPr/>
                    <a:lstStyle/>
                    <a:p>
                      <a:pPr algn="ctr"/>
                      <a:r>
                        <a:rPr lang="en-US" b="0" dirty="0">
                          <a:latin typeface="+mn-lt"/>
                        </a:rPr>
                        <a:t>Operating margin</a:t>
                      </a:r>
                    </a:p>
                  </a:txBody>
                  <a:tcPr anchor="ctr"/>
                </a:tc>
                <a:tc>
                  <a:txBody>
                    <a:bodyPr/>
                    <a:lstStyle/>
                    <a:p>
                      <a:pPr algn="ctr"/>
                      <a:r>
                        <a:rPr lang="en-US" b="0" dirty="0">
                          <a:latin typeface="+mn-lt"/>
                        </a:rPr>
                        <a:t>40%</a:t>
                      </a:r>
                    </a:p>
                  </a:txBody>
                  <a:tcPr anchor="ctr"/>
                </a:tc>
                <a:tc>
                  <a:txBody>
                    <a:bodyPr/>
                    <a:lstStyle/>
                    <a:p>
                      <a:pPr algn="ctr"/>
                      <a:r>
                        <a:rPr lang="en-US" b="0" dirty="0">
                          <a:latin typeface="+mn-lt"/>
                        </a:rPr>
                        <a:t>36%</a:t>
                      </a:r>
                    </a:p>
                  </a:txBody>
                  <a:tcPr anchor="ctr"/>
                </a:tc>
                <a:tc>
                  <a:txBody>
                    <a:bodyPr/>
                    <a:lstStyle/>
                    <a:p>
                      <a:pPr algn="ctr"/>
                      <a:r>
                        <a:rPr lang="en-US" b="0" dirty="0">
                          <a:latin typeface="+mn-lt"/>
                        </a:rPr>
                        <a:t>+4%</a:t>
                      </a:r>
                    </a:p>
                  </a:txBody>
                  <a:tcPr anchor="ctr"/>
                </a:tc>
                <a:extLst>
                  <a:ext uri="{0D108BD9-81ED-4DB2-BD59-A6C34878D82A}">
                    <a16:rowId xmlns:a16="http://schemas.microsoft.com/office/drawing/2014/main" val="1194376521"/>
                  </a:ext>
                </a:extLst>
              </a:tr>
              <a:tr h="609600">
                <a:tc>
                  <a:txBody>
                    <a:bodyPr/>
                    <a:lstStyle/>
                    <a:p>
                      <a:pPr algn="ctr"/>
                      <a:r>
                        <a:rPr lang="en-US" b="0" dirty="0">
                          <a:latin typeface="+mn-lt"/>
                        </a:rPr>
                        <a:t>Cash reserves</a:t>
                      </a:r>
                    </a:p>
                  </a:txBody>
                  <a:tcPr anchor="ctr"/>
                </a:tc>
                <a:tc>
                  <a:txBody>
                    <a:bodyPr/>
                    <a:lstStyle/>
                    <a:p>
                      <a:pPr algn="ctr"/>
                      <a:r>
                        <a:rPr lang="en-US" b="0" dirty="0">
                          <a:latin typeface="+mn-lt"/>
                        </a:rPr>
                        <a:t>$5,000,000</a:t>
                      </a:r>
                    </a:p>
                  </a:txBody>
                  <a:tcPr anchor="ctr"/>
                </a:tc>
                <a:tc>
                  <a:txBody>
                    <a:bodyPr/>
                    <a:lstStyle/>
                    <a:p>
                      <a:pPr algn="ctr"/>
                      <a:r>
                        <a:rPr lang="en-US" b="0" dirty="0">
                          <a:latin typeface="+mn-lt"/>
                        </a:rPr>
                        <a:t>$4,500,000</a:t>
                      </a:r>
                    </a:p>
                  </a:txBody>
                  <a:tcPr anchor="ctr"/>
                </a:tc>
                <a:tc>
                  <a:txBody>
                    <a:bodyPr/>
                    <a:lstStyle/>
                    <a:p>
                      <a:pPr algn="ctr"/>
                      <a:r>
                        <a:rPr lang="en-US" b="0" dirty="0">
                          <a:latin typeface="+mn-lt"/>
                        </a:rPr>
                        <a:t>+11%</a:t>
                      </a:r>
                    </a:p>
                  </a:txBody>
                  <a:tcPr anchor="ctr"/>
                </a:tc>
                <a:extLst>
                  <a:ext uri="{0D108BD9-81ED-4DB2-BD59-A6C34878D82A}">
                    <a16:rowId xmlns:a16="http://schemas.microsoft.com/office/drawing/2014/main" val="1918266800"/>
                  </a:ext>
                </a:extLst>
              </a:tr>
            </a:tbl>
          </a:graphicData>
        </a:graphic>
      </p:graphicFrame>
    </p:spTree>
    <p:extLst>
      <p:ext uri="{BB962C8B-B14F-4D97-AF65-F5344CB8AC3E}">
        <p14:creationId xmlns:p14="http://schemas.microsoft.com/office/powerpoint/2010/main" val="3690289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A5E84-FE50-97B8-7A8D-1BEE505C9078}"/>
              </a:ext>
            </a:extLst>
          </p:cNvPr>
          <p:cNvSpPr>
            <a:spLocks noGrp="1"/>
          </p:cNvSpPr>
          <p:nvPr>
            <p:ph type="ctrTitle"/>
          </p:nvPr>
        </p:nvSpPr>
        <p:spPr>
          <a:xfrm>
            <a:off x="731520" y="2560320"/>
            <a:ext cx="6400800" cy="3657600"/>
          </a:xfrm>
        </p:spPr>
        <p:txBody>
          <a:bodyPr/>
          <a:lstStyle/>
          <a:p>
            <a:r>
              <a:rPr lang="en-US" dirty="0"/>
              <a:t>Innovative solutions</a:t>
            </a:r>
          </a:p>
        </p:txBody>
      </p:sp>
      <p:pic>
        <p:nvPicPr>
          <p:cNvPr id="4" name="Picture Placeholder 3" descr="Close up of flower">
            <a:extLst>
              <a:ext uri="{FF2B5EF4-FFF2-40B4-BE49-F238E27FC236}">
                <a16:creationId xmlns:a16="http://schemas.microsoft.com/office/drawing/2014/main" id="{6746F75C-2A61-FA37-E4DF-AF24000801D1}"/>
              </a:ext>
            </a:extLst>
          </p:cNvPr>
          <p:cNvPicPr>
            <a:picLocks noGrp="1" noChangeAspect="1"/>
          </p:cNvPicPr>
          <p:nvPr>
            <p:ph type="pic" sz="quarter" idx="13"/>
          </p:nvPr>
        </p:nvPicPr>
        <p:blipFill>
          <a:blip r:embed="rId2"/>
          <a:srcRect l="63" r="63"/>
          <a:stretch/>
        </p:blipFill>
        <p:spPr>
          <a:xfrm>
            <a:off x="7415784" y="685800"/>
            <a:ext cx="3840480" cy="5486400"/>
          </a:xfrm>
        </p:spPr>
      </p:pic>
    </p:spTree>
    <p:extLst>
      <p:ext uri="{BB962C8B-B14F-4D97-AF65-F5344CB8AC3E}">
        <p14:creationId xmlns:p14="http://schemas.microsoft.com/office/powerpoint/2010/main" val="1869408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CEA74-8AD7-E6F3-6FE5-D3DBAEE51D5A}"/>
              </a:ext>
            </a:extLst>
          </p:cNvPr>
          <p:cNvSpPr>
            <a:spLocks noGrp="1"/>
          </p:cNvSpPr>
          <p:nvPr>
            <p:ph type="title"/>
          </p:nvPr>
        </p:nvSpPr>
        <p:spPr>
          <a:xfrm>
            <a:off x="731520" y="731520"/>
            <a:ext cx="5303520" cy="4023360"/>
          </a:xfrm>
        </p:spPr>
        <p:txBody>
          <a:bodyPr>
            <a:normAutofit/>
          </a:bodyPr>
          <a:lstStyle/>
          <a:p>
            <a:r>
              <a:rPr lang="en-US" dirty="0"/>
              <a:t>Thank you</a:t>
            </a:r>
          </a:p>
        </p:txBody>
      </p:sp>
      <p:sp>
        <p:nvSpPr>
          <p:cNvPr id="3" name="Content Placeholder 2">
            <a:extLst>
              <a:ext uri="{FF2B5EF4-FFF2-40B4-BE49-F238E27FC236}">
                <a16:creationId xmlns:a16="http://schemas.microsoft.com/office/drawing/2014/main" id="{752EE43F-D3D3-9B7F-DBB5-F0D932ED0B82}"/>
              </a:ext>
            </a:extLst>
          </p:cNvPr>
          <p:cNvSpPr>
            <a:spLocks noGrp="1"/>
          </p:cNvSpPr>
          <p:nvPr>
            <p:ph idx="1"/>
          </p:nvPr>
        </p:nvSpPr>
        <p:spPr>
          <a:xfrm>
            <a:off x="6099048" y="731520"/>
            <a:ext cx="5303520" cy="4023360"/>
          </a:xfrm>
        </p:spPr>
        <p:txBody>
          <a:bodyPr>
            <a:normAutofit/>
          </a:bodyPr>
          <a:lstStyle/>
          <a:p>
            <a:r>
              <a:rPr lang="en-US" dirty="0"/>
              <a:t>Peyton Davis</a:t>
            </a:r>
          </a:p>
          <a:p>
            <a:r>
              <a:rPr lang="en-US" dirty="0"/>
              <a:t>424-555-0124</a:t>
            </a:r>
          </a:p>
          <a:p>
            <a:r>
              <a:rPr lang="en-US" dirty="0"/>
              <a:t>peyton@proseware.com</a:t>
            </a:r>
          </a:p>
          <a:p>
            <a:r>
              <a:rPr lang="en-US" dirty="0"/>
              <a:t>www.proseware.com</a:t>
            </a:r>
          </a:p>
        </p:txBody>
      </p:sp>
    </p:spTree>
    <p:extLst>
      <p:ext uri="{BB962C8B-B14F-4D97-AF65-F5344CB8AC3E}">
        <p14:creationId xmlns:p14="http://schemas.microsoft.com/office/powerpoint/2010/main" val="810883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7A056-EAB6-83AC-F90B-9EE25E9C1035}"/>
              </a:ext>
            </a:extLst>
          </p:cNvPr>
          <p:cNvSpPr>
            <a:spLocks noGrp="1"/>
          </p:cNvSpPr>
          <p:nvPr>
            <p:ph type="ctrTitle"/>
          </p:nvPr>
        </p:nvSpPr>
        <p:spPr/>
        <p:txBody>
          <a:bodyPr/>
          <a:lstStyle/>
          <a:p>
            <a:r>
              <a:rPr lang="en-US" dirty="0">
                <a:ea typeface="Meiryo UI"/>
              </a:rPr>
              <a:t>Ha </a:t>
            </a:r>
            <a:r>
              <a:rPr lang="en-US" dirty="0" err="1">
                <a:ea typeface="Meiryo UI"/>
              </a:rPr>
              <a:t>kellene</a:t>
            </a:r>
          </a:p>
        </p:txBody>
      </p:sp>
      <p:sp>
        <p:nvSpPr>
          <p:cNvPr id="3" name="Subtitle 2">
            <a:extLst>
              <a:ext uri="{FF2B5EF4-FFF2-40B4-BE49-F238E27FC236}">
                <a16:creationId xmlns:a16="http://schemas.microsoft.com/office/drawing/2014/main" id="{F4EC39C6-7F8A-83EA-3117-28773EEC3BB5}"/>
              </a:ext>
            </a:extLst>
          </p:cNvPr>
          <p:cNvSpPr>
            <a:spLocks noGrp="1"/>
          </p:cNvSpPr>
          <p:nvPr>
            <p:ph type="subTitle" idx="1"/>
          </p:nvPr>
        </p:nvSpPr>
        <p:spPr/>
        <p:txBody>
          <a:bodyPr/>
          <a:lstStyle/>
          <a:p>
            <a:endParaRPr lang="en-US"/>
          </a:p>
        </p:txBody>
      </p:sp>
      <p:sp>
        <p:nvSpPr>
          <p:cNvPr id="7" name="Picture Placeholder 6">
            <a:extLst>
              <a:ext uri="{FF2B5EF4-FFF2-40B4-BE49-F238E27FC236}">
                <a16:creationId xmlns:a16="http://schemas.microsoft.com/office/drawing/2014/main" id="{60E128D2-AD83-C1B1-D7ED-E1466781594A}"/>
              </a:ext>
            </a:extLst>
          </p:cNvPr>
          <p:cNvSpPr>
            <a:spLocks noGrp="1"/>
          </p:cNvSpPr>
          <p:nvPr>
            <p:ph type="pic" sz="quarter" idx="13"/>
          </p:nvPr>
        </p:nvSpPr>
        <p:spPr/>
      </p:sp>
    </p:spTree>
    <p:extLst>
      <p:ext uri="{BB962C8B-B14F-4D97-AF65-F5344CB8AC3E}">
        <p14:creationId xmlns:p14="http://schemas.microsoft.com/office/powerpoint/2010/main" val="256889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900853" y="581929"/>
            <a:ext cx="5711855" cy="745551"/>
          </a:xfrm>
        </p:spPr>
        <p:style>
          <a:lnRef idx="2">
            <a:schemeClr val="accent2"/>
          </a:lnRef>
          <a:fillRef idx="1">
            <a:schemeClr val="lt1"/>
          </a:fillRef>
          <a:effectRef idx="0">
            <a:schemeClr val="accent2"/>
          </a:effectRef>
          <a:fontRef idx="minor">
            <a:schemeClr val="dk1"/>
          </a:fontRef>
        </p:style>
        <p:txBody>
          <a:bodyPr lIns="0" tIns="0" rIns="0" bIns="0" anchor="ctr" anchorCtr="0">
            <a:noAutofit/>
          </a:bodyPr>
          <a:lstStyle/>
          <a:p>
            <a:r>
              <a:rPr lang="en-US" sz="4000" b="1" u="sng" dirty="0" err="1">
                <a:latin typeface="Cambria"/>
                <a:ea typeface="Meiryo UI"/>
              </a:rPr>
              <a:t>Előadás</a:t>
            </a:r>
            <a:r>
              <a:rPr lang="en-US" sz="4000" b="1" u="sng" dirty="0">
                <a:latin typeface="Cambria"/>
                <a:ea typeface="Meiryo UI"/>
              </a:rPr>
              <a:t> </a:t>
            </a:r>
            <a:r>
              <a:rPr lang="en-US" sz="4000" b="1" u="sng" dirty="0" err="1">
                <a:latin typeface="Cambria"/>
                <a:ea typeface="Meiryo UI"/>
              </a:rPr>
              <a:t>Felépítése</a:t>
            </a:r>
            <a:r>
              <a:rPr lang="en-US" sz="4400" b="1" u="sng" dirty="0">
                <a:latin typeface="Cambria"/>
                <a:ea typeface="Meiryo UI"/>
              </a:rPr>
              <a:t>:</a:t>
            </a:r>
            <a:endParaRPr lang="en-US" sz="4400" b="1" u="sng">
              <a:latin typeface="Cambria"/>
              <a:ea typeface="Cambria"/>
            </a:endParaRP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898096" y="1553996"/>
            <a:ext cx="5714758" cy="3019455"/>
          </a:xfrm>
        </p:spPr>
        <p:style>
          <a:lnRef idx="2">
            <a:schemeClr val="accent2"/>
          </a:lnRef>
          <a:fillRef idx="1">
            <a:schemeClr val="lt1"/>
          </a:fillRef>
          <a:effectRef idx="0">
            <a:schemeClr val="accent2"/>
          </a:effectRef>
          <a:fontRef idx="minor">
            <a:schemeClr val="dk1"/>
          </a:fontRef>
        </p:style>
        <p:txBody>
          <a:bodyPr lIns="0" tIns="0" rIns="0" bIns="0" anchor="ctr" anchorCtr="0">
            <a:normAutofit/>
          </a:bodyPr>
          <a:lstStyle/>
          <a:p>
            <a:endParaRPr lang="en-US" sz="2400" dirty="0">
              <a:latin typeface="Calibri"/>
              <a:ea typeface="Meiryo UI"/>
              <a:cs typeface="Calibri"/>
            </a:endParaRPr>
          </a:p>
          <a:p>
            <a:pPr lvl="1">
              <a:buFont typeface="Wingdings" panose="020B0604020202020204" pitchFamily="34" charset="0"/>
              <a:buChar char="§"/>
            </a:pPr>
            <a:r>
              <a:rPr lang="en-US" sz="2800" dirty="0">
                <a:latin typeface="Cambria"/>
                <a:ea typeface="Meiryo UI"/>
                <a:cs typeface="Calibri"/>
              </a:rPr>
              <a:t>Projekt </a:t>
            </a:r>
            <a:r>
              <a:rPr lang="en-US" sz="2800" err="1">
                <a:latin typeface="Cambria"/>
                <a:ea typeface="Meiryo UI"/>
                <a:cs typeface="Calibri"/>
              </a:rPr>
              <a:t>koncepciója</a:t>
            </a:r>
            <a:endParaRPr lang="en-US" sz="2800">
              <a:latin typeface="Cambria"/>
              <a:ea typeface="Calibri"/>
              <a:cs typeface="Calibri"/>
            </a:endParaRPr>
          </a:p>
          <a:p>
            <a:pPr lvl="1">
              <a:buFont typeface="Wingdings" panose="020B0604020202020204" pitchFamily="34" charset="0"/>
              <a:buChar char="§"/>
            </a:pPr>
            <a:r>
              <a:rPr lang="en-US" sz="2800" err="1">
                <a:latin typeface="Cambria"/>
                <a:ea typeface="Meiryo UI"/>
                <a:cs typeface="Calibri"/>
              </a:rPr>
              <a:t>Projektben</a:t>
            </a:r>
            <a:r>
              <a:rPr lang="en-US" sz="2800" dirty="0">
                <a:latin typeface="Cambria"/>
                <a:ea typeface="Meiryo UI"/>
                <a:cs typeface="Calibri"/>
              </a:rPr>
              <a:t> </a:t>
            </a:r>
            <a:r>
              <a:rPr lang="en-US" sz="2800" err="1">
                <a:latin typeface="Cambria"/>
                <a:ea typeface="Meiryo UI"/>
                <a:cs typeface="Calibri"/>
              </a:rPr>
              <a:t>lévő</a:t>
            </a:r>
            <a:r>
              <a:rPr lang="en-US" sz="2800" dirty="0">
                <a:latin typeface="Cambria"/>
                <a:ea typeface="Meiryo UI"/>
                <a:cs typeface="Calibri"/>
              </a:rPr>
              <a:t> </a:t>
            </a:r>
            <a:r>
              <a:rPr lang="en-US" sz="2800" err="1">
                <a:latin typeface="Cambria"/>
                <a:ea typeface="Meiryo UI"/>
                <a:cs typeface="Calibri"/>
              </a:rPr>
              <a:t>feladatkörök</a:t>
            </a:r>
            <a:endParaRPr lang="en-US" sz="2800">
              <a:latin typeface="Cambria"/>
              <a:ea typeface="Calibri"/>
              <a:cs typeface="Calibri"/>
            </a:endParaRPr>
          </a:p>
          <a:p>
            <a:pPr lvl="1">
              <a:buFont typeface="Wingdings" panose="020B0604020202020204" pitchFamily="34" charset="0"/>
              <a:buChar char="§"/>
            </a:pPr>
            <a:r>
              <a:rPr lang="en-US" sz="2800" dirty="0" err="1">
                <a:latin typeface="Cambria"/>
                <a:ea typeface="Meiryo UI"/>
                <a:cs typeface="Calibri"/>
              </a:rPr>
              <a:t>Tesztelés</a:t>
            </a:r>
            <a:endParaRPr lang="en-US" sz="2800">
              <a:latin typeface="Cambria"/>
              <a:ea typeface="Meiryo UI"/>
              <a:cs typeface="Calibri"/>
            </a:endParaRPr>
          </a:p>
          <a:p>
            <a:pPr lvl="1">
              <a:buFont typeface="Wingdings" panose="020B0604020202020204" pitchFamily="34" charset="0"/>
              <a:buChar char="§"/>
            </a:pPr>
            <a:r>
              <a:rPr lang="en-US" sz="2800" dirty="0" err="1">
                <a:latin typeface="Cambria"/>
                <a:ea typeface="Meiryo UI"/>
                <a:cs typeface="Calibri"/>
              </a:rPr>
              <a:t>Jövőbeli</a:t>
            </a:r>
            <a:r>
              <a:rPr lang="en-US" sz="2800" dirty="0">
                <a:latin typeface="Cambria"/>
                <a:ea typeface="Meiryo UI"/>
                <a:cs typeface="Calibri"/>
              </a:rPr>
              <a:t> </a:t>
            </a:r>
            <a:r>
              <a:rPr lang="en-US" sz="2800" dirty="0" err="1">
                <a:latin typeface="Cambria"/>
                <a:ea typeface="Meiryo UI"/>
                <a:cs typeface="Calibri"/>
              </a:rPr>
              <a:t>tervezés</a:t>
            </a:r>
            <a:endParaRPr lang="en-US" sz="2800" dirty="0">
              <a:latin typeface="Cambria"/>
              <a:ea typeface="Cambria"/>
              <a:cs typeface="Calibri"/>
            </a:endParaRPr>
          </a:p>
          <a:p>
            <a:pPr marL="0" indent="0">
              <a:buNone/>
            </a:pPr>
            <a:endParaRPr lang="en-US" sz="2400" dirty="0"/>
          </a:p>
        </p:txBody>
      </p:sp>
    </p:spTree>
    <p:extLst>
      <p:ext uri="{BB962C8B-B14F-4D97-AF65-F5344CB8AC3E}">
        <p14:creationId xmlns:p14="http://schemas.microsoft.com/office/powerpoint/2010/main" val="4169552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70C680-8776-F905-DFEB-02C324C97CA5}"/>
              </a:ext>
            </a:extLst>
          </p:cNvPr>
          <p:cNvSpPr>
            <a:spLocks noGrp="1"/>
          </p:cNvSpPr>
          <p:nvPr>
            <p:ph type="title"/>
          </p:nvPr>
        </p:nvSpPr>
        <p:spPr>
          <a:xfrm>
            <a:off x="671044" y="707329"/>
            <a:ext cx="5351900" cy="600409"/>
          </a:xfrm>
        </p:spPr>
        <p:style>
          <a:lnRef idx="2">
            <a:schemeClr val="accent1"/>
          </a:lnRef>
          <a:fillRef idx="1">
            <a:schemeClr val="lt1"/>
          </a:fillRef>
          <a:effectRef idx="0">
            <a:schemeClr val="accent1"/>
          </a:effectRef>
          <a:fontRef idx="minor">
            <a:schemeClr val="dk1"/>
          </a:fontRef>
        </p:style>
        <p:txBody>
          <a:bodyPr anchor="ctr">
            <a:normAutofit fontScale="90000"/>
          </a:bodyPr>
          <a:lstStyle/>
          <a:p>
            <a:pPr lvl="1" algn="ctr">
              <a:spcBef>
                <a:spcPts val="1500"/>
              </a:spcBef>
            </a:pPr>
            <a:r>
              <a:rPr lang="en-US" sz="4600" dirty="0">
                <a:solidFill>
                  <a:schemeClr val="tx1"/>
                </a:solidFill>
              </a:rPr>
              <a:t> </a:t>
            </a:r>
            <a:r>
              <a:rPr lang="en-US" sz="4600" b="1" u="sng" dirty="0">
                <a:solidFill>
                  <a:schemeClr val="tx1"/>
                </a:solidFill>
                <a:latin typeface="Cambria"/>
                <a:ea typeface="Cambria"/>
              </a:rPr>
              <a:t>Projekt </a:t>
            </a:r>
            <a:r>
              <a:rPr lang="en-US" sz="4600" b="1" u="sng" err="1">
                <a:solidFill>
                  <a:schemeClr val="tx1"/>
                </a:solidFill>
                <a:latin typeface="Cambria"/>
                <a:ea typeface="Cambria"/>
              </a:rPr>
              <a:t>koncepciója</a:t>
            </a:r>
            <a:r>
              <a:rPr lang="en-US" sz="4600" b="1" u="sng" dirty="0">
                <a:solidFill>
                  <a:schemeClr val="tx1"/>
                </a:solidFill>
                <a:latin typeface="Cambria"/>
                <a:ea typeface="Cambria"/>
              </a:rPr>
              <a:t>:</a:t>
            </a:r>
            <a:endParaRPr lang="hu-HU" sz="4600" b="1" u="sng" dirty="0">
              <a:solidFill>
                <a:schemeClr val="tx1"/>
              </a:solidFill>
              <a:latin typeface="Cambria"/>
              <a:ea typeface="Cambria"/>
            </a:endParaRPr>
          </a:p>
        </p:txBody>
      </p:sp>
      <p:sp>
        <p:nvSpPr>
          <p:cNvPr id="3" name="Szövegdoboz 2">
            <a:extLst>
              <a:ext uri="{FF2B5EF4-FFF2-40B4-BE49-F238E27FC236}">
                <a16:creationId xmlns:a16="http://schemas.microsoft.com/office/drawing/2014/main" id="{0E3F9244-D603-A4F5-DD84-1143C3876BBF}"/>
              </a:ext>
            </a:extLst>
          </p:cNvPr>
          <p:cNvSpPr txBox="1"/>
          <p:nvPr/>
        </p:nvSpPr>
        <p:spPr>
          <a:xfrm>
            <a:off x="670909" y="1536819"/>
            <a:ext cx="3503851" cy="1661993"/>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hu-HU" sz="2800" dirty="0"/>
              <a:t>Projekt célja</a:t>
            </a:r>
          </a:p>
          <a:p>
            <a:pPr marL="285750" indent="-285750">
              <a:buFont typeface="Arial"/>
              <a:buChar char="•"/>
            </a:pPr>
            <a:r>
              <a:rPr lang="hu-HU" sz="2800" dirty="0"/>
              <a:t>Célcsoport</a:t>
            </a:r>
          </a:p>
          <a:p>
            <a:pPr marL="285750" indent="-285750">
              <a:buFont typeface="Arial"/>
              <a:buChar char="•"/>
            </a:pPr>
            <a:r>
              <a:rPr lang="hu-HU" sz="2800" dirty="0"/>
              <a:t>Funkciói</a:t>
            </a:r>
          </a:p>
          <a:p>
            <a:pPr marL="285750" indent="-285750">
              <a:buFont typeface="Arial"/>
              <a:buChar char="•"/>
            </a:pPr>
            <a:endParaRPr lang="hu-HU" dirty="0"/>
          </a:p>
        </p:txBody>
      </p:sp>
    </p:spTree>
    <p:extLst>
      <p:ext uri="{BB962C8B-B14F-4D97-AF65-F5344CB8AC3E}">
        <p14:creationId xmlns:p14="http://schemas.microsoft.com/office/powerpoint/2010/main" val="32568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6FFCE-E14D-9445-6D87-9974B854E8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24849-E6B9-410C-67AC-68ED88AF846C}"/>
              </a:ext>
            </a:extLst>
          </p:cNvPr>
          <p:cNvSpPr>
            <a:spLocks noGrp="1"/>
          </p:cNvSpPr>
          <p:nvPr>
            <p:ph type="ctrTitle"/>
          </p:nvPr>
        </p:nvSpPr>
        <p:spPr>
          <a:xfrm>
            <a:off x="5392058" y="3430694"/>
            <a:ext cx="3413276" cy="758613"/>
          </a:xfrm>
        </p:spPr>
        <p:style>
          <a:lnRef idx="2">
            <a:schemeClr val="accent1"/>
          </a:lnRef>
          <a:fillRef idx="1">
            <a:schemeClr val="lt1"/>
          </a:fillRef>
          <a:effectRef idx="0">
            <a:schemeClr val="accent1"/>
          </a:effectRef>
          <a:fontRef idx="minor">
            <a:schemeClr val="dk1"/>
          </a:fontRef>
        </p:style>
        <p:txBody>
          <a:bodyPr lIns="0" tIns="0" rIns="0" bIns="0">
            <a:noAutofit/>
          </a:bodyPr>
          <a:lstStyle/>
          <a:p>
            <a:r>
              <a:rPr lang="en-US" dirty="0">
                <a:latin typeface="Cambria"/>
                <a:ea typeface="Meiryo UI"/>
              </a:rPr>
              <a:t>  TERVEZÉS </a:t>
            </a:r>
            <a:endParaRPr lang="en-US" dirty="0">
              <a:latin typeface="Cambria"/>
            </a:endParaRPr>
          </a:p>
        </p:txBody>
      </p:sp>
      <p:sp>
        <p:nvSpPr>
          <p:cNvPr id="3" name="Subtitle 2">
            <a:extLst>
              <a:ext uri="{FF2B5EF4-FFF2-40B4-BE49-F238E27FC236}">
                <a16:creationId xmlns:a16="http://schemas.microsoft.com/office/drawing/2014/main" id="{CA9D62E6-0999-0BFA-587E-2BAC6FF6F51E}"/>
              </a:ext>
            </a:extLst>
          </p:cNvPr>
          <p:cNvSpPr>
            <a:spLocks noGrp="1"/>
          </p:cNvSpPr>
          <p:nvPr>
            <p:ph type="subTitle" idx="1"/>
          </p:nvPr>
        </p:nvSpPr>
        <p:spPr>
          <a:xfrm>
            <a:off x="4811485" y="4560389"/>
            <a:ext cx="4973562" cy="489615"/>
          </a:xfrm>
          <a:noFill/>
        </p:spPr>
        <p:txBody>
          <a:bodyPr vert="horz" lIns="0" tIns="0" rIns="0" bIns="0" rtlCol="0" anchor="t">
            <a:noAutofit/>
          </a:bodyPr>
          <a:lstStyle/>
          <a:p>
            <a:pPr lvl="1"/>
            <a:r>
              <a:rPr lang="en-US" sz="2800" err="1">
                <a:latin typeface="Cambria"/>
                <a:ea typeface="Cambria"/>
              </a:rPr>
              <a:t>Projektben</a:t>
            </a:r>
            <a:r>
              <a:rPr lang="en-US" sz="2800">
                <a:latin typeface="Cambria"/>
                <a:ea typeface="Cambria"/>
              </a:rPr>
              <a:t> </a:t>
            </a:r>
            <a:r>
              <a:rPr lang="en-US" sz="2800" err="1">
                <a:latin typeface="Cambria"/>
                <a:ea typeface="Cambria"/>
              </a:rPr>
              <a:t>lévő</a:t>
            </a:r>
            <a:r>
              <a:rPr lang="en-US" sz="2800">
                <a:latin typeface="Cambria"/>
                <a:ea typeface="Cambria"/>
              </a:rPr>
              <a:t> </a:t>
            </a:r>
            <a:r>
              <a:rPr lang="en-US" sz="2800" err="1">
                <a:latin typeface="Cambria"/>
                <a:ea typeface="Cambria"/>
              </a:rPr>
              <a:t>feladatkörök</a:t>
            </a:r>
            <a:endParaRPr lang="hu-HU" err="1"/>
          </a:p>
          <a:p>
            <a:endParaRPr lang="en-US" dirty="0"/>
          </a:p>
        </p:txBody>
      </p:sp>
      <p:pic>
        <p:nvPicPr>
          <p:cNvPr id="4" name="Kép 3" descr="A képen szöveg, computer, számítógép, irodaszerek látható&#10;&#10;Lehet, hogy a mesterséges intelligencia által generált tartalom helytelen.">
            <a:extLst>
              <a:ext uri="{FF2B5EF4-FFF2-40B4-BE49-F238E27FC236}">
                <a16:creationId xmlns:a16="http://schemas.microsoft.com/office/drawing/2014/main" id="{D4B5B136-FEF7-6C56-DD06-6C11DFE70E88}"/>
              </a:ext>
            </a:extLst>
          </p:cNvPr>
          <p:cNvPicPr>
            <a:picLocks noChangeAspect="1"/>
          </p:cNvPicPr>
          <p:nvPr/>
        </p:nvPicPr>
        <p:blipFill>
          <a:blip r:embed="rId2"/>
          <a:stretch>
            <a:fillRect/>
          </a:stretch>
        </p:blipFill>
        <p:spPr>
          <a:xfrm>
            <a:off x="815099" y="778813"/>
            <a:ext cx="4006184" cy="52882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96055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11BC1-2932-3099-F1BF-EB0B38A0B969}"/>
              </a:ext>
            </a:extLst>
          </p:cNvPr>
          <p:cNvSpPr>
            <a:spLocks noGrp="1"/>
          </p:cNvSpPr>
          <p:nvPr>
            <p:ph type="title"/>
          </p:nvPr>
        </p:nvSpPr>
        <p:spPr>
          <a:xfrm>
            <a:off x="731520" y="731520"/>
            <a:ext cx="10698480" cy="1097280"/>
          </a:xfrm>
        </p:spPr>
        <p:txBody>
          <a:bodyPr/>
          <a:lstStyle/>
          <a:p>
            <a:r>
              <a:rPr lang="en-US" dirty="0" err="1">
                <a:ea typeface="Meiryo UI"/>
              </a:rPr>
              <a:t>Feladatmegosztás</a:t>
            </a:r>
            <a:r>
              <a:rPr lang="en-US" dirty="0">
                <a:ea typeface="Meiryo UI"/>
              </a:rPr>
              <a:t> a Projekt </a:t>
            </a:r>
            <a:r>
              <a:rPr lang="en-US" dirty="0" err="1">
                <a:ea typeface="Meiryo UI"/>
              </a:rPr>
              <a:t>során</a:t>
            </a:r>
            <a:endParaRPr lang="en-US" dirty="0" err="1"/>
          </a:p>
        </p:txBody>
      </p:sp>
      <p:sp>
        <p:nvSpPr>
          <p:cNvPr id="3" name="Content Placeholder 2">
            <a:extLst>
              <a:ext uri="{FF2B5EF4-FFF2-40B4-BE49-F238E27FC236}">
                <a16:creationId xmlns:a16="http://schemas.microsoft.com/office/drawing/2014/main" id="{C411E2E6-A609-CB1B-EEE1-70BD08487AC4}"/>
              </a:ext>
            </a:extLst>
          </p:cNvPr>
          <p:cNvSpPr>
            <a:spLocks noGrp="1"/>
          </p:cNvSpPr>
          <p:nvPr>
            <p:ph idx="1"/>
          </p:nvPr>
        </p:nvSpPr>
        <p:spPr>
          <a:xfrm>
            <a:off x="731520" y="2153958"/>
            <a:ext cx="5486400" cy="3749040"/>
          </a:xfrm>
        </p:spPr>
        <p:txBody>
          <a:bodyPr vert="horz" lIns="91440" tIns="45720" rIns="91440" bIns="45720" rtlCol="0" anchor="t" anchorCtr="0">
            <a:noAutofit/>
          </a:bodyPr>
          <a:lstStyle/>
          <a:p>
            <a:pPr marL="511810" indent="-511810">
              <a:buFont typeface="Arial"/>
              <a:buChar char="•"/>
            </a:pPr>
            <a:r>
              <a:rPr lang="en-US" sz="1900" err="1">
                <a:ea typeface="+mn-lt"/>
                <a:cs typeface="+mn-lt"/>
              </a:rPr>
              <a:t>Kétfős</a:t>
            </a:r>
            <a:r>
              <a:rPr lang="en-US" sz="1900" dirty="0">
                <a:ea typeface="+mn-lt"/>
                <a:cs typeface="+mn-lt"/>
              </a:rPr>
              <a:t> </a:t>
            </a:r>
            <a:r>
              <a:rPr lang="en-US" sz="1900" err="1">
                <a:ea typeface="+mn-lt"/>
                <a:cs typeface="+mn-lt"/>
              </a:rPr>
              <a:t>csapat</a:t>
            </a:r>
            <a:r>
              <a:rPr lang="en-US" sz="1900" dirty="0">
                <a:ea typeface="+mn-lt"/>
                <a:cs typeface="+mn-lt"/>
              </a:rPr>
              <a:t>: frontend </a:t>
            </a:r>
            <a:r>
              <a:rPr lang="en-US" sz="1900" err="1">
                <a:ea typeface="+mn-lt"/>
                <a:cs typeface="+mn-lt"/>
              </a:rPr>
              <a:t>és</a:t>
            </a:r>
            <a:r>
              <a:rPr lang="en-US" sz="1900" dirty="0">
                <a:ea typeface="+mn-lt"/>
                <a:cs typeface="+mn-lt"/>
              </a:rPr>
              <a:t> backend </a:t>
            </a:r>
            <a:r>
              <a:rPr lang="en-US" sz="1900" err="1">
                <a:ea typeface="+mn-lt"/>
                <a:cs typeface="+mn-lt"/>
              </a:rPr>
              <a:t>szerepkör</a:t>
            </a:r>
            <a:endParaRPr lang="en-US" sz="1900"/>
          </a:p>
          <a:p>
            <a:pPr marL="511810" indent="-511810">
              <a:buFont typeface="Arial"/>
              <a:buChar char="•"/>
            </a:pPr>
            <a:r>
              <a:rPr lang="en-US" sz="1900" err="1">
                <a:ea typeface="+mn-lt"/>
                <a:cs typeface="+mn-lt"/>
              </a:rPr>
              <a:t>Közös</a:t>
            </a:r>
            <a:r>
              <a:rPr lang="en-US" sz="1900" dirty="0">
                <a:ea typeface="+mn-lt"/>
                <a:cs typeface="+mn-lt"/>
              </a:rPr>
              <a:t> </a:t>
            </a:r>
            <a:r>
              <a:rPr lang="en-US" sz="1900" err="1">
                <a:ea typeface="+mn-lt"/>
                <a:cs typeface="+mn-lt"/>
              </a:rPr>
              <a:t>tervezés</a:t>
            </a:r>
            <a:r>
              <a:rPr lang="en-US" sz="1900" dirty="0">
                <a:ea typeface="+mn-lt"/>
                <a:cs typeface="+mn-lt"/>
              </a:rPr>
              <a:t>: </a:t>
            </a:r>
            <a:r>
              <a:rPr lang="en-US" sz="1900" err="1">
                <a:ea typeface="+mn-lt"/>
                <a:cs typeface="+mn-lt"/>
              </a:rPr>
              <a:t>téma</a:t>
            </a:r>
            <a:r>
              <a:rPr lang="en-US" sz="1900" dirty="0">
                <a:ea typeface="+mn-lt"/>
                <a:cs typeface="+mn-lt"/>
              </a:rPr>
              <a:t>, </a:t>
            </a:r>
            <a:r>
              <a:rPr lang="en-US" sz="1900" err="1">
                <a:ea typeface="+mn-lt"/>
                <a:cs typeface="+mn-lt"/>
              </a:rPr>
              <a:t>drótváz</a:t>
            </a:r>
            <a:endParaRPr lang="en-US" sz="1900"/>
          </a:p>
          <a:p>
            <a:pPr marL="511810" indent="-511810">
              <a:buFont typeface="Arial"/>
              <a:buChar char="•"/>
            </a:pPr>
            <a:r>
              <a:rPr lang="en-US" sz="1900" err="1">
                <a:ea typeface="+mn-lt"/>
                <a:cs typeface="+mn-lt"/>
              </a:rPr>
              <a:t>Használt</a:t>
            </a:r>
            <a:r>
              <a:rPr lang="en-US" sz="1900" dirty="0">
                <a:ea typeface="+mn-lt"/>
                <a:cs typeface="+mn-lt"/>
              </a:rPr>
              <a:t> </a:t>
            </a:r>
            <a:r>
              <a:rPr lang="en-US" sz="1900" err="1">
                <a:ea typeface="+mn-lt"/>
                <a:cs typeface="+mn-lt"/>
              </a:rPr>
              <a:t>technológiák</a:t>
            </a:r>
            <a:r>
              <a:rPr lang="en-US" sz="1900" dirty="0">
                <a:ea typeface="+mn-lt"/>
                <a:cs typeface="+mn-lt"/>
              </a:rPr>
              <a:t>:</a:t>
            </a:r>
            <a:endParaRPr lang="en-US" sz="1900" dirty="0"/>
          </a:p>
          <a:p>
            <a:pPr marL="511810" indent="-511810">
              <a:buFont typeface="Arial"/>
              <a:buChar char="•"/>
            </a:pPr>
            <a:r>
              <a:rPr lang="en-US" sz="1900" dirty="0">
                <a:ea typeface="+mn-lt"/>
                <a:cs typeface="+mn-lt"/>
              </a:rPr>
              <a:t>Laravel 10</a:t>
            </a:r>
            <a:endParaRPr lang="en-US" sz="1900"/>
          </a:p>
          <a:p>
            <a:pPr marL="511810" indent="-511810">
              <a:buFont typeface="Arial"/>
              <a:buChar char="•"/>
            </a:pPr>
            <a:r>
              <a:rPr lang="en-US" sz="1900" dirty="0">
                <a:ea typeface="+mn-lt"/>
                <a:cs typeface="+mn-lt"/>
              </a:rPr>
              <a:t>Bootstrap 5.3.3</a:t>
            </a:r>
            <a:endParaRPr lang="en-US" sz="1900"/>
          </a:p>
          <a:p>
            <a:pPr marL="511810" indent="-511810">
              <a:buFont typeface="Arial"/>
              <a:buChar char="•"/>
            </a:pPr>
            <a:r>
              <a:rPr lang="en-US" sz="1900" dirty="0">
                <a:ea typeface="+mn-lt"/>
                <a:cs typeface="+mn-lt"/>
              </a:rPr>
              <a:t>Petrik Rebeka – Frontend:</a:t>
            </a:r>
            <a:endParaRPr lang="en-US" sz="1900"/>
          </a:p>
          <a:p>
            <a:pPr marL="511810" indent="-511810">
              <a:buFont typeface="Arial"/>
              <a:buChar char="•"/>
            </a:pPr>
            <a:r>
              <a:rPr lang="en-US" sz="1900" dirty="0">
                <a:ea typeface="+mn-lt"/>
                <a:cs typeface="+mn-lt"/>
              </a:rPr>
              <a:t>UI </a:t>
            </a:r>
            <a:r>
              <a:rPr lang="en-US" sz="1900" err="1">
                <a:ea typeface="+mn-lt"/>
                <a:cs typeface="+mn-lt"/>
              </a:rPr>
              <a:t>kialakítás</a:t>
            </a:r>
            <a:r>
              <a:rPr lang="en-US" sz="1900" dirty="0">
                <a:ea typeface="+mn-lt"/>
                <a:cs typeface="+mn-lt"/>
              </a:rPr>
              <a:t>, </a:t>
            </a:r>
            <a:r>
              <a:rPr lang="en-US" sz="1900" err="1">
                <a:ea typeface="+mn-lt"/>
                <a:cs typeface="+mn-lt"/>
              </a:rPr>
              <a:t>reszponzív</a:t>
            </a:r>
            <a:r>
              <a:rPr lang="en-US" sz="1900" dirty="0">
                <a:ea typeface="+mn-lt"/>
                <a:cs typeface="+mn-lt"/>
              </a:rPr>
              <a:t> </a:t>
            </a:r>
            <a:r>
              <a:rPr lang="en-US" sz="1900" err="1">
                <a:ea typeface="+mn-lt"/>
                <a:cs typeface="+mn-lt"/>
              </a:rPr>
              <a:t>dizájn</a:t>
            </a:r>
            <a:endParaRPr lang="en-US" sz="1900"/>
          </a:p>
          <a:p>
            <a:pPr marL="511810" indent="-511810">
              <a:buFont typeface="Arial"/>
              <a:buChar char="•"/>
            </a:pPr>
            <a:r>
              <a:rPr lang="en-US" sz="1900" err="1">
                <a:ea typeface="+mn-lt"/>
                <a:cs typeface="+mn-lt"/>
              </a:rPr>
              <a:t>Filák</a:t>
            </a:r>
            <a:r>
              <a:rPr lang="en-US" sz="1900" dirty="0">
                <a:ea typeface="+mn-lt"/>
                <a:cs typeface="+mn-lt"/>
              </a:rPr>
              <a:t> Anita – Backend:</a:t>
            </a:r>
            <a:endParaRPr lang="en-US" sz="1900"/>
          </a:p>
          <a:p>
            <a:pPr marL="511810" indent="-511810">
              <a:buFont typeface="Arial"/>
              <a:buChar char="•"/>
            </a:pPr>
            <a:r>
              <a:rPr lang="en-US" sz="1900" err="1">
                <a:ea typeface="+mn-lt"/>
                <a:cs typeface="+mn-lt"/>
              </a:rPr>
              <a:t>Szerveroldali</a:t>
            </a:r>
            <a:r>
              <a:rPr lang="en-US" sz="1900" dirty="0">
                <a:ea typeface="+mn-lt"/>
                <a:cs typeface="+mn-lt"/>
              </a:rPr>
              <a:t> </a:t>
            </a:r>
            <a:r>
              <a:rPr lang="en-US" sz="1900" err="1">
                <a:ea typeface="+mn-lt"/>
                <a:cs typeface="+mn-lt"/>
              </a:rPr>
              <a:t>logika</a:t>
            </a:r>
            <a:r>
              <a:rPr lang="en-US" sz="1900" dirty="0">
                <a:ea typeface="+mn-lt"/>
                <a:cs typeface="+mn-lt"/>
              </a:rPr>
              <a:t>, </a:t>
            </a:r>
            <a:r>
              <a:rPr lang="en-US" sz="1900" err="1">
                <a:ea typeface="+mn-lt"/>
                <a:cs typeface="+mn-lt"/>
              </a:rPr>
              <a:t>adatkezelés</a:t>
            </a:r>
            <a:endParaRPr lang="en-US" sz="1900" err="1"/>
          </a:p>
          <a:p>
            <a:pPr marL="511810" indent="-511810">
              <a:buFont typeface="Arial"/>
              <a:buChar char="•"/>
            </a:pPr>
            <a:endParaRPr lang="en-US" dirty="0"/>
          </a:p>
          <a:p>
            <a:pPr marL="511810" indent="-511810">
              <a:buFont typeface="Arial"/>
              <a:buChar char="•"/>
            </a:pPr>
            <a:endParaRPr lang="en-US" dirty="0"/>
          </a:p>
          <a:p>
            <a:pPr marL="511810" indent="-511810">
              <a:buFont typeface="Arial"/>
              <a:buChar char="•"/>
            </a:pPr>
            <a:endParaRPr lang="en-US" dirty="0"/>
          </a:p>
        </p:txBody>
      </p:sp>
      <p:pic>
        <p:nvPicPr>
          <p:cNvPr id="7" name="Content Placeholder 6" descr="Les Deux Visages Du Dveloppeur Web Frontend Et Backend">
            <a:extLst>
              <a:ext uri="{FF2B5EF4-FFF2-40B4-BE49-F238E27FC236}">
                <a16:creationId xmlns:a16="http://schemas.microsoft.com/office/drawing/2014/main" id="{E57039D0-379F-1A2F-B2A0-7381FFC01632}"/>
              </a:ext>
            </a:extLst>
          </p:cNvPr>
          <p:cNvPicPr>
            <a:picLocks noGrp="1" noChangeAspect="1"/>
          </p:cNvPicPr>
          <p:nvPr>
            <p:ph idx="13"/>
          </p:nvPr>
        </p:nvPicPr>
        <p:blipFill>
          <a:blip r:embed="rId3"/>
          <a:stretch>
            <a:fillRect/>
          </a:stretch>
        </p:blipFill>
        <p:spPr>
          <a:xfrm>
            <a:off x="6984379" y="4215179"/>
            <a:ext cx="3597274" cy="1959277"/>
          </a:xfrm>
        </p:spPr>
      </p:pic>
      <p:pic>
        <p:nvPicPr>
          <p:cNvPr id="8" name="Picture 7">
            <a:extLst>
              <a:ext uri="{FF2B5EF4-FFF2-40B4-BE49-F238E27FC236}">
                <a16:creationId xmlns:a16="http://schemas.microsoft.com/office/drawing/2014/main" id="{46357A8E-DE3B-A2A3-22DA-382E17776259}"/>
              </a:ext>
            </a:extLst>
          </p:cNvPr>
          <p:cNvPicPr>
            <a:picLocks noChangeAspect="1"/>
          </p:cNvPicPr>
          <p:nvPr/>
        </p:nvPicPr>
        <p:blipFill>
          <a:blip r:embed="rId4"/>
          <a:stretch>
            <a:fillRect/>
          </a:stretch>
        </p:blipFill>
        <p:spPr>
          <a:xfrm>
            <a:off x="6864970" y="2037729"/>
            <a:ext cx="1929711" cy="1722369"/>
          </a:xfrm>
          <a:prstGeom prst="rect">
            <a:avLst/>
          </a:prstGeom>
        </p:spPr>
      </p:pic>
      <p:pic>
        <p:nvPicPr>
          <p:cNvPr id="9" name="Picture 8">
            <a:extLst>
              <a:ext uri="{FF2B5EF4-FFF2-40B4-BE49-F238E27FC236}">
                <a16:creationId xmlns:a16="http://schemas.microsoft.com/office/drawing/2014/main" id="{50106A40-CC23-AC77-47A5-5C4426291316}"/>
              </a:ext>
            </a:extLst>
          </p:cNvPr>
          <p:cNvPicPr>
            <a:picLocks noChangeAspect="1"/>
          </p:cNvPicPr>
          <p:nvPr/>
        </p:nvPicPr>
        <p:blipFill>
          <a:blip r:embed="rId5"/>
          <a:stretch>
            <a:fillRect/>
          </a:stretch>
        </p:blipFill>
        <p:spPr>
          <a:xfrm>
            <a:off x="9216886" y="2472772"/>
            <a:ext cx="1941444" cy="1548020"/>
          </a:xfrm>
          <a:prstGeom prst="rect">
            <a:avLst/>
          </a:prstGeom>
        </p:spPr>
      </p:pic>
    </p:spTree>
    <p:extLst>
      <p:ext uri="{BB962C8B-B14F-4D97-AF65-F5344CB8AC3E}">
        <p14:creationId xmlns:p14="http://schemas.microsoft.com/office/powerpoint/2010/main" val="336518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5125962" y="3188788"/>
            <a:ext cx="3666068" cy="903758"/>
          </a:xfrm>
        </p:spPr>
        <p:style>
          <a:lnRef idx="2">
            <a:schemeClr val="accent1"/>
          </a:lnRef>
          <a:fillRef idx="1">
            <a:schemeClr val="lt1"/>
          </a:fillRef>
          <a:effectRef idx="0">
            <a:schemeClr val="accent1"/>
          </a:effectRef>
          <a:fontRef idx="minor">
            <a:schemeClr val="dk1"/>
          </a:fontRef>
        </p:style>
        <p:txBody>
          <a:bodyPr lIns="0" tIns="0" rIns="0" bIns="0">
            <a:noAutofit/>
          </a:bodyPr>
          <a:lstStyle/>
          <a:p>
            <a:r>
              <a:rPr lang="en-US" dirty="0">
                <a:latin typeface="Cambria"/>
                <a:ea typeface="Meiryo UI"/>
              </a:rPr>
              <a:t> FRONT-END </a:t>
            </a:r>
            <a:endParaRPr lang="en-US" dirty="0">
              <a:latin typeface="Cambria"/>
            </a:endParaRP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4581676" y="4391056"/>
            <a:ext cx="4973562" cy="489615"/>
          </a:xfrm>
          <a:noFill/>
        </p:spPr>
        <p:txBody>
          <a:bodyPr vert="horz" lIns="0" tIns="0" rIns="0" bIns="0" rtlCol="0" anchor="t">
            <a:noAutofit/>
          </a:bodyPr>
          <a:lstStyle/>
          <a:p>
            <a:pPr lvl="1"/>
            <a:r>
              <a:rPr lang="en-US" sz="2800" err="1">
                <a:latin typeface="Cambria"/>
                <a:ea typeface="Cambria"/>
              </a:rPr>
              <a:t>Projektben</a:t>
            </a:r>
            <a:r>
              <a:rPr lang="en-US" sz="2800">
                <a:latin typeface="Cambria"/>
                <a:ea typeface="Cambria"/>
              </a:rPr>
              <a:t> </a:t>
            </a:r>
            <a:r>
              <a:rPr lang="en-US" sz="2800" err="1">
                <a:latin typeface="Cambria"/>
                <a:ea typeface="Cambria"/>
              </a:rPr>
              <a:t>lévő</a:t>
            </a:r>
            <a:r>
              <a:rPr lang="en-US" sz="2800">
                <a:latin typeface="Cambria"/>
                <a:ea typeface="Cambria"/>
              </a:rPr>
              <a:t> </a:t>
            </a:r>
            <a:r>
              <a:rPr lang="en-US" sz="2800" err="1">
                <a:latin typeface="Cambria"/>
                <a:ea typeface="Cambria"/>
              </a:rPr>
              <a:t>feladatkörök</a:t>
            </a:r>
            <a:endParaRPr lang="hu-HU" err="1"/>
          </a:p>
          <a:p>
            <a:endParaRPr lang="en-US" dirty="0"/>
          </a:p>
        </p:txBody>
      </p:sp>
      <p:pic>
        <p:nvPicPr>
          <p:cNvPr id="10" name="Picture 9" descr="A képen szöveg, Emberi arc, személy, nő látható&#10;&#10;Lehet, hogy a mesterséges intelligencia által generált tartalom helytelen.">
            <a:extLst>
              <a:ext uri="{FF2B5EF4-FFF2-40B4-BE49-F238E27FC236}">
                <a16:creationId xmlns:a16="http://schemas.microsoft.com/office/drawing/2014/main" id="{402ABF6C-F130-9C90-DB7F-E44A5E9552BC}"/>
              </a:ext>
            </a:extLst>
          </p:cNvPr>
          <p:cNvPicPr>
            <a:picLocks noChangeAspect="1"/>
          </p:cNvPicPr>
          <p:nvPr/>
        </p:nvPicPr>
        <p:blipFill>
          <a:blip r:embed="rId2"/>
          <a:stretch>
            <a:fillRect/>
          </a:stretch>
        </p:blipFill>
        <p:spPr>
          <a:xfrm>
            <a:off x="858907" y="695325"/>
            <a:ext cx="3848100" cy="5467350"/>
          </a:xfrm>
          <a:prstGeom prst="rect">
            <a:avLst/>
          </a:prstGeom>
        </p:spPr>
      </p:pic>
    </p:spTree>
    <p:extLst>
      <p:ext uri="{BB962C8B-B14F-4D97-AF65-F5344CB8AC3E}">
        <p14:creationId xmlns:p14="http://schemas.microsoft.com/office/powerpoint/2010/main" val="1008037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744A9-0F17-EA97-4B72-E8233BCCB0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2B77E4-0E18-B699-D6C5-E112FA454C60}"/>
              </a:ext>
            </a:extLst>
          </p:cNvPr>
          <p:cNvSpPr>
            <a:spLocks noGrp="1"/>
          </p:cNvSpPr>
          <p:nvPr>
            <p:ph type="title"/>
          </p:nvPr>
        </p:nvSpPr>
        <p:spPr>
          <a:xfrm>
            <a:off x="731520" y="731520"/>
            <a:ext cx="10698480" cy="1097280"/>
          </a:xfrm>
        </p:spPr>
        <p:txBody>
          <a:bodyPr/>
          <a:lstStyle/>
          <a:p>
            <a:r>
              <a:rPr lang="en-US" dirty="0" err="1">
                <a:ea typeface="Meiryo UI"/>
              </a:rPr>
              <a:t>FrontEND</a:t>
            </a:r>
            <a:endParaRPr lang="en-US" dirty="0" err="1"/>
          </a:p>
        </p:txBody>
      </p:sp>
      <p:sp>
        <p:nvSpPr>
          <p:cNvPr id="3" name="Content Placeholder 2">
            <a:extLst>
              <a:ext uri="{FF2B5EF4-FFF2-40B4-BE49-F238E27FC236}">
                <a16:creationId xmlns:a16="http://schemas.microsoft.com/office/drawing/2014/main" id="{BE3D4776-7067-4F2B-6856-C693A0D29440}"/>
              </a:ext>
            </a:extLst>
          </p:cNvPr>
          <p:cNvSpPr>
            <a:spLocks noGrp="1"/>
          </p:cNvSpPr>
          <p:nvPr>
            <p:ph idx="1"/>
          </p:nvPr>
        </p:nvSpPr>
        <p:spPr>
          <a:xfrm>
            <a:off x="731520" y="2340864"/>
            <a:ext cx="5486400" cy="3749040"/>
          </a:xfrm>
        </p:spPr>
        <p:txBody>
          <a:bodyPr/>
          <a:lstStyle/>
          <a:p>
            <a:pPr marL="0" indent="0">
              <a:buNone/>
            </a:pPr>
            <a:endParaRPr lang="en-US"/>
          </a:p>
          <a:p>
            <a:pPr marL="511810" indent="-511810"/>
            <a:endParaRPr lang="en-US" dirty="0"/>
          </a:p>
        </p:txBody>
      </p:sp>
      <p:pic>
        <p:nvPicPr>
          <p:cNvPr id="5" name="Picture 4" descr="Basics of Laravel by making a CRUD for beginners Part 1📖 | by Michael M ...">
            <a:extLst>
              <a:ext uri="{FF2B5EF4-FFF2-40B4-BE49-F238E27FC236}">
                <a16:creationId xmlns:a16="http://schemas.microsoft.com/office/drawing/2014/main" id="{4A25714C-8259-FCB8-1EF3-D8A0C445C5A7}"/>
              </a:ext>
            </a:extLst>
          </p:cNvPr>
          <p:cNvPicPr>
            <a:picLocks noChangeAspect="1"/>
          </p:cNvPicPr>
          <p:nvPr/>
        </p:nvPicPr>
        <p:blipFill>
          <a:blip r:embed="rId3"/>
          <a:stretch>
            <a:fillRect/>
          </a:stretch>
        </p:blipFill>
        <p:spPr>
          <a:xfrm>
            <a:off x="5900155" y="4802777"/>
            <a:ext cx="2553988" cy="1297588"/>
          </a:xfrm>
          <a:prstGeom prst="rect">
            <a:avLst/>
          </a:prstGeom>
        </p:spPr>
      </p:pic>
      <p:pic>
        <p:nvPicPr>
          <p:cNvPr id="6" name="Picture 5" descr="Bootstrap: マージンを設定する方法 - Water Margin">
            <a:extLst>
              <a:ext uri="{FF2B5EF4-FFF2-40B4-BE49-F238E27FC236}">
                <a16:creationId xmlns:a16="http://schemas.microsoft.com/office/drawing/2014/main" id="{0ECD4072-D2D1-8B1F-F22C-C13CF0BE44E8}"/>
              </a:ext>
            </a:extLst>
          </p:cNvPr>
          <p:cNvPicPr>
            <a:picLocks noChangeAspect="1"/>
          </p:cNvPicPr>
          <p:nvPr/>
        </p:nvPicPr>
        <p:blipFill>
          <a:blip r:embed="rId4"/>
          <a:stretch>
            <a:fillRect/>
          </a:stretch>
        </p:blipFill>
        <p:spPr>
          <a:xfrm>
            <a:off x="5380703" y="1032048"/>
            <a:ext cx="1664342" cy="1619461"/>
          </a:xfrm>
          <a:prstGeom prst="rect">
            <a:avLst/>
          </a:prstGeom>
        </p:spPr>
      </p:pic>
      <p:pic>
        <p:nvPicPr>
          <p:cNvPr id="9" name="Picture 8" descr="Visual Studio Code Logo PNG Transparent – Brands Logos">
            <a:extLst>
              <a:ext uri="{FF2B5EF4-FFF2-40B4-BE49-F238E27FC236}">
                <a16:creationId xmlns:a16="http://schemas.microsoft.com/office/drawing/2014/main" id="{9E570C48-C667-A95F-8D69-276EAFB066A8}"/>
              </a:ext>
            </a:extLst>
          </p:cNvPr>
          <p:cNvPicPr>
            <a:picLocks noChangeAspect="1"/>
          </p:cNvPicPr>
          <p:nvPr/>
        </p:nvPicPr>
        <p:blipFill>
          <a:blip r:embed="rId5"/>
          <a:stretch>
            <a:fillRect/>
          </a:stretch>
        </p:blipFill>
        <p:spPr>
          <a:xfrm>
            <a:off x="4025479" y="3069563"/>
            <a:ext cx="1351832" cy="1293964"/>
          </a:xfrm>
          <a:prstGeom prst="rect">
            <a:avLst/>
          </a:prstGeom>
        </p:spPr>
      </p:pic>
      <p:sp>
        <p:nvSpPr>
          <p:cNvPr id="4" name="TextBox 3">
            <a:extLst>
              <a:ext uri="{FF2B5EF4-FFF2-40B4-BE49-F238E27FC236}">
                <a16:creationId xmlns:a16="http://schemas.microsoft.com/office/drawing/2014/main" id="{00524396-FDFF-2B07-3EDB-6C75098C04E3}"/>
              </a:ext>
            </a:extLst>
          </p:cNvPr>
          <p:cNvSpPr txBox="1"/>
          <p:nvPr/>
        </p:nvSpPr>
        <p:spPr>
          <a:xfrm>
            <a:off x="727495" y="1834552"/>
            <a:ext cx="567618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sz="2800" dirty="0"/>
              <a:t>Reszponzív</a:t>
            </a:r>
          </a:p>
          <a:p>
            <a:pPr marL="228600" indent="-228600">
              <a:buFont typeface=""/>
              <a:buChar char="•"/>
            </a:pPr>
            <a:r>
              <a:rPr lang="en-US" sz="2800" dirty="0"/>
              <a:t>Design</a:t>
            </a:r>
          </a:p>
          <a:p>
            <a:pPr marL="228600" indent="-228600">
              <a:buFont typeface=""/>
              <a:buChar char="•"/>
            </a:pPr>
            <a:r>
              <a:rPr lang="en-US" sz="2800" dirty="0" err="1"/>
              <a:t>Animációk</a:t>
            </a:r>
            <a:endParaRPr lang="en-US" sz="2800"/>
          </a:p>
        </p:txBody>
      </p:sp>
      <p:pic>
        <p:nvPicPr>
          <p:cNvPr id="8" name="Picture 7">
            <a:extLst>
              <a:ext uri="{FF2B5EF4-FFF2-40B4-BE49-F238E27FC236}">
                <a16:creationId xmlns:a16="http://schemas.microsoft.com/office/drawing/2014/main" id="{95232C29-E386-6919-4BED-7B82A912DCCA}"/>
              </a:ext>
            </a:extLst>
          </p:cNvPr>
          <p:cNvPicPr>
            <a:picLocks noChangeAspect="1"/>
          </p:cNvPicPr>
          <p:nvPr/>
        </p:nvPicPr>
        <p:blipFill>
          <a:blip r:embed="rId6"/>
          <a:stretch>
            <a:fillRect/>
          </a:stretch>
        </p:blipFill>
        <p:spPr>
          <a:xfrm>
            <a:off x="8066698" y="1983942"/>
            <a:ext cx="2574047" cy="2180623"/>
          </a:xfrm>
          <a:prstGeom prst="rect">
            <a:avLst/>
          </a:prstGeom>
        </p:spPr>
      </p:pic>
    </p:spTree>
    <p:extLst>
      <p:ext uri="{BB962C8B-B14F-4D97-AF65-F5344CB8AC3E}">
        <p14:creationId xmlns:p14="http://schemas.microsoft.com/office/powerpoint/2010/main" val="2000112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890D4-2033-5303-F17D-DCBA590B4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648B2F-91D9-46A5-7379-F0E24D117A52}"/>
              </a:ext>
            </a:extLst>
          </p:cNvPr>
          <p:cNvSpPr>
            <a:spLocks noGrp="1"/>
          </p:cNvSpPr>
          <p:nvPr>
            <p:ph type="ctrTitle"/>
          </p:nvPr>
        </p:nvSpPr>
        <p:spPr>
          <a:xfrm>
            <a:off x="5065486" y="3430692"/>
            <a:ext cx="3188154" cy="758614"/>
          </a:xfrm>
        </p:spPr>
        <p:style>
          <a:lnRef idx="2">
            <a:schemeClr val="accent1"/>
          </a:lnRef>
          <a:fillRef idx="1">
            <a:schemeClr val="lt1"/>
          </a:fillRef>
          <a:effectRef idx="0">
            <a:schemeClr val="accent1"/>
          </a:effectRef>
          <a:fontRef idx="minor">
            <a:schemeClr val="dk1"/>
          </a:fontRef>
        </p:style>
        <p:txBody>
          <a:bodyPr lIns="0" tIns="0" rIns="0" bIns="0">
            <a:noAutofit/>
          </a:bodyPr>
          <a:lstStyle/>
          <a:p>
            <a:r>
              <a:rPr lang="en-US" dirty="0">
                <a:latin typeface="Cambria"/>
                <a:ea typeface="Meiryo UI"/>
              </a:rPr>
              <a:t> BACK-END</a:t>
            </a:r>
            <a:endParaRPr lang="en-US" dirty="0">
              <a:latin typeface="Cambria"/>
            </a:endParaRPr>
          </a:p>
        </p:txBody>
      </p:sp>
      <p:sp>
        <p:nvSpPr>
          <p:cNvPr id="3" name="Subtitle 2">
            <a:extLst>
              <a:ext uri="{FF2B5EF4-FFF2-40B4-BE49-F238E27FC236}">
                <a16:creationId xmlns:a16="http://schemas.microsoft.com/office/drawing/2014/main" id="{F0BAD6A1-24FF-D77C-9C4D-8DB052B1BD15}"/>
              </a:ext>
            </a:extLst>
          </p:cNvPr>
          <p:cNvSpPr>
            <a:spLocks noGrp="1"/>
          </p:cNvSpPr>
          <p:nvPr>
            <p:ph type="subTitle" idx="1"/>
          </p:nvPr>
        </p:nvSpPr>
        <p:spPr>
          <a:xfrm>
            <a:off x="5065486" y="4366865"/>
            <a:ext cx="6400800" cy="731520"/>
          </a:xfrm>
          <a:noFill/>
        </p:spPr>
        <p:txBody>
          <a:bodyPr vert="horz" lIns="0" tIns="0" rIns="0" bIns="0" rtlCol="0" anchor="t">
            <a:noAutofit/>
          </a:bodyPr>
          <a:lstStyle/>
          <a:p>
            <a:r>
              <a:rPr lang="en-US" sz="2800" dirty="0" err="1">
                <a:latin typeface="Cambria"/>
                <a:ea typeface="Cambria"/>
              </a:rPr>
              <a:t>Projektben</a:t>
            </a:r>
            <a:r>
              <a:rPr lang="en-US" sz="2800" dirty="0">
                <a:latin typeface="Cambria"/>
                <a:ea typeface="Cambria"/>
              </a:rPr>
              <a:t> </a:t>
            </a:r>
            <a:r>
              <a:rPr lang="en-US" sz="2800" dirty="0" err="1">
                <a:latin typeface="Cambria"/>
                <a:ea typeface="Cambria"/>
              </a:rPr>
              <a:t>lévő</a:t>
            </a:r>
            <a:r>
              <a:rPr lang="en-US" sz="2800" dirty="0">
                <a:latin typeface="Cambria"/>
                <a:ea typeface="Cambria"/>
              </a:rPr>
              <a:t> </a:t>
            </a:r>
            <a:r>
              <a:rPr lang="en-US" sz="2800" dirty="0" err="1">
                <a:latin typeface="Cambria"/>
                <a:ea typeface="Cambria"/>
              </a:rPr>
              <a:t>feladatkörök</a:t>
            </a:r>
            <a:endParaRPr lang="hu-HU" dirty="0" err="1"/>
          </a:p>
        </p:txBody>
      </p:sp>
      <p:pic>
        <p:nvPicPr>
          <p:cNvPr id="9" name="Kép helye 8" descr="A képen ég, szöveg, épület, számítógép látható&#10;&#10;Lehet, hogy a mesterséges intelligencia által generált tartalom helytelen.">
            <a:extLst>
              <a:ext uri="{FF2B5EF4-FFF2-40B4-BE49-F238E27FC236}">
                <a16:creationId xmlns:a16="http://schemas.microsoft.com/office/drawing/2014/main" id="{31B4AC04-1F0C-7DA2-0C79-DAF585334A10}"/>
              </a:ext>
            </a:extLst>
          </p:cNvPr>
          <p:cNvPicPr>
            <a:picLocks noGrp="1" noChangeAspect="1"/>
          </p:cNvPicPr>
          <p:nvPr>
            <p:ph type="pic" sz="quarter" idx="13"/>
          </p:nvPr>
        </p:nvPicPr>
        <p:blipFill>
          <a:blip r:embed="rId2"/>
          <a:srcRect t="9804" b="9804"/>
          <a:stretch/>
        </p:blipFill>
        <p:spPr/>
      </p:pic>
    </p:spTree>
    <p:extLst>
      <p:ext uri="{BB962C8B-B14F-4D97-AF65-F5344CB8AC3E}">
        <p14:creationId xmlns:p14="http://schemas.microsoft.com/office/powerpoint/2010/main" val="61149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1AB3B5-947D-2C60-0AB5-0A2AB9F6BE48}"/>
              </a:ext>
            </a:extLst>
          </p:cNvPr>
          <p:cNvSpPr>
            <a:spLocks noGrp="1"/>
          </p:cNvSpPr>
          <p:nvPr>
            <p:ph type="ctrTitle"/>
          </p:nvPr>
        </p:nvSpPr>
        <p:spPr>
          <a:xfrm>
            <a:off x="3693021" y="3927270"/>
            <a:ext cx="3424294" cy="770357"/>
          </a:xfrm>
        </p:spPr>
        <p:style>
          <a:lnRef idx="2">
            <a:schemeClr val="accent2"/>
          </a:lnRef>
          <a:fillRef idx="1">
            <a:schemeClr val="lt1"/>
          </a:fillRef>
          <a:effectRef idx="0">
            <a:schemeClr val="accent2"/>
          </a:effectRef>
          <a:fontRef idx="minor">
            <a:schemeClr val="dk1"/>
          </a:fontRef>
        </p:style>
        <p:txBody>
          <a:bodyPr>
            <a:normAutofit/>
          </a:bodyPr>
          <a:lstStyle/>
          <a:p>
            <a:r>
              <a:rPr lang="en-US" sz="4800" err="1">
                <a:latin typeface="Cambria"/>
                <a:ea typeface="Meiryo UI"/>
              </a:rPr>
              <a:t>Adatbázis</a:t>
            </a:r>
            <a:endParaRPr lang="en-US" sz="4800" err="1">
              <a:latin typeface="Cambria"/>
            </a:endParaRPr>
          </a:p>
        </p:txBody>
      </p:sp>
      <p:pic>
        <p:nvPicPr>
          <p:cNvPr id="18" name="Kép helye 17" descr="Történetpin képe">
            <a:extLst>
              <a:ext uri="{FF2B5EF4-FFF2-40B4-BE49-F238E27FC236}">
                <a16:creationId xmlns:a16="http://schemas.microsoft.com/office/drawing/2014/main" id="{8D85C30C-FD59-7E17-4C9A-869274EA1219}"/>
              </a:ext>
            </a:extLst>
          </p:cNvPr>
          <p:cNvPicPr>
            <a:picLocks noGrp="1" noChangeAspect="1"/>
          </p:cNvPicPr>
          <p:nvPr>
            <p:ph type="pic" sz="quarter" idx="13"/>
          </p:nvPr>
        </p:nvPicPr>
        <p:blipFill>
          <a:blip r:embed="rId2"/>
          <a:srcRect l="15003" r="15003"/>
          <a:stretch/>
        </p:blipFill>
        <p:spPr/>
      </p:pic>
      <p:sp>
        <p:nvSpPr>
          <p:cNvPr id="20" name="Subtitle 2">
            <a:extLst>
              <a:ext uri="{FF2B5EF4-FFF2-40B4-BE49-F238E27FC236}">
                <a16:creationId xmlns:a16="http://schemas.microsoft.com/office/drawing/2014/main" id="{2C40F917-11F0-F0C1-99C7-93A902CDED9B}"/>
              </a:ext>
            </a:extLst>
          </p:cNvPr>
          <p:cNvSpPr txBox="1">
            <a:spLocks/>
          </p:cNvSpPr>
          <p:nvPr/>
        </p:nvSpPr>
        <p:spPr>
          <a:xfrm>
            <a:off x="4777162" y="4943514"/>
            <a:ext cx="2333368" cy="772709"/>
          </a:xfrm>
          <a:prstGeom prst="rect">
            <a:avLst/>
          </a:prstGeom>
          <a:noFill/>
        </p:spPr>
        <p:txBody>
          <a:bodyPr vert="horz" lIns="0" tIns="0" rIns="0" bIns="0" rtlCol="0" anchor="t" anchorCtr="0">
            <a:noAutofit/>
          </a:bodyPr>
          <a:lstStyle>
            <a:lvl1pPr marL="457200" indent="-457200" algn="l" defTabSz="914400" rtl="0" eaLnBrk="1" latinLnBrk="0" hangingPunct="1">
              <a:lnSpc>
                <a:spcPct val="100000"/>
              </a:lnSpc>
              <a:spcBef>
                <a:spcPts val="1500"/>
              </a:spcBef>
              <a:buClr>
                <a:schemeClr val="accent1"/>
              </a:buClr>
              <a:buSzPct val="90000"/>
              <a:buFont typeface="Arial" panose="020B0604020202020204" pitchFamily="34" charset="0"/>
              <a:buChar char="•"/>
              <a:defRPr sz="1800" kern="1200" spc="0" baseline="0">
                <a:solidFill>
                  <a:schemeClr val="tx1"/>
                </a:solidFill>
                <a:latin typeface="+mn-lt"/>
                <a:ea typeface="Meiryo UI" panose="020B0604030504040204" pitchFamily="34" charset="-128"/>
                <a:cs typeface="+mn-cs"/>
              </a:defRPr>
            </a:lvl1pPr>
            <a:lvl2pPr marL="914400" indent="-228600" algn="l" defTabSz="914400" rtl="0" eaLnBrk="1" latinLnBrk="0" hangingPunct="1">
              <a:lnSpc>
                <a:spcPct val="100000"/>
              </a:lnSpc>
              <a:spcBef>
                <a:spcPts val="1500"/>
              </a:spcBef>
              <a:buClr>
                <a:schemeClr val="accent1"/>
              </a:buClr>
              <a:buSzPct val="90000"/>
              <a:buFont typeface="Arial" panose="020B0604020202020204" pitchFamily="34" charset="0"/>
              <a:buChar char="•"/>
              <a:defRPr sz="1600" kern="1200" spc="0" baseline="0">
                <a:solidFill>
                  <a:schemeClr val="tx1"/>
                </a:solidFill>
                <a:latin typeface="+mn-lt"/>
                <a:ea typeface="Meiryo UI" panose="020B0604030504040204" pitchFamily="34" charset="-128"/>
                <a:cs typeface="+mn-cs"/>
              </a:defRPr>
            </a:lvl2pPr>
            <a:lvl3pPr marL="1371600" indent="-228600" algn="l" defTabSz="914400" rtl="0" eaLnBrk="1" latinLnBrk="0" hangingPunct="1">
              <a:lnSpc>
                <a:spcPct val="100000"/>
              </a:lnSpc>
              <a:spcBef>
                <a:spcPts val="1500"/>
              </a:spcBef>
              <a:buClr>
                <a:schemeClr val="accent1"/>
              </a:buClr>
              <a:buSzPct val="90000"/>
              <a:buFont typeface="Arial" panose="020B0604020202020204" pitchFamily="34" charset="0"/>
              <a:buChar char="•"/>
              <a:defRPr sz="1600" kern="1200" spc="0" baseline="0">
                <a:solidFill>
                  <a:schemeClr val="tx1"/>
                </a:solidFill>
                <a:latin typeface="+mn-lt"/>
                <a:ea typeface="Meiryo UI" panose="020B0604030504040204" pitchFamily="34" charset="-128"/>
                <a:cs typeface="+mn-cs"/>
              </a:defRPr>
            </a:lvl3pPr>
            <a:lvl4pPr marL="1828800" indent="-228600" algn="l" defTabSz="914400" rtl="0" eaLnBrk="1" latinLnBrk="0" hangingPunct="1">
              <a:lnSpc>
                <a:spcPct val="100000"/>
              </a:lnSpc>
              <a:spcBef>
                <a:spcPts val="1500"/>
              </a:spcBef>
              <a:buClr>
                <a:schemeClr val="accent1"/>
              </a:buClr>
              <a:buSzPct val="90000"/>
              <a:buFont typeface="Arial" panose="020B0604020202020204" pitchFamily="34" charset="0"/>
              <a:buChar char="•"/>
              <a:defRPr sz="1600" kern="1200" spc="0" baseline="0">
                <a:solidFill>
                  <a:schemeClr val="tx1"/>
                </a:solidFill>
                <a:latin typeface="+mn-lt"/>
                <a:ea typeface="Meiryo UI" panose="020B0604030504040204" pitchFamily="34" charset="-128"/>
                <a:cs typeface="+mn-cs"/>
              </a:defRPr>
            </a:lvl4pPr>
            <a:lvl5pPr marL="2286000" indent="-228600" algn="l" defTabSz="914400" rtl="0" eaLnBrk="1" latinLnBrk="0" hangingPunct="1">
              <a:lnSpc>
                <a:spcPct val="100000"/>
              </a:lnSpc>
              <a:spcBef>
                <a:spcPts val="1500"/>
              </a:spcBef>
              <a:buClr>
                <a:schemeClr val="accent1"/>
              </a:buClr>
              <a:buSzPct val="90000"/>
              <a:buFont typeface="Arial" panose="020B0604020202020204" pitchFamily="34" charset="0"/>
              <a:buChar char="•"/>
              <a:defRPr sz="1600" kern="1200" spc="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dirty="0">
                <a:latin typeface="Cambria"/>
                <a:ea typeface="Cambria"/>
              </a:rPr>
              <a:t>  Backend</a:t>
            </a:r>
          </a:p>
        </p:txBody>
      </p:sp>
      <p:pic>
        <p:nvPicPr>
          <p:cNvPr id="21" name="Kép 20" descr="A képen Grafika, clipart, embléma, szimbólum látható&#10;&#10;Lehet, hogy a mesterséges intelligencia által generált tartalom helytelen.">
            <a:extLst>
              <a:ext uri="{FF2B5EF4-FFF2-40B4-BE49-F238E27FC236}">
                <a16:creationId xmlns:a16="http://schemas.microsoft.com/office/drawing/2014/main" id="{A8C50B0E-8991-0920-0C2A-B882B71AF9D6}"/>
              </a:ext>
            </a:extLst>
          </p:cNvPr>
          <p:cNvPicPr>
            <a:picLocks noChangeAspect="1"/>
          </p:cNvPicPr>
          <p:nvPr/>
        </p:nvPicPr>
        <p:blipFill>
          <a:blip r:embed="rId3"/>
          <a:stretch>
            <a:fillRect/>
          </a:stretch>
        </p:blipFill>
        <p:spPr>
          <a:xfrm flipV="1">
            <a:off x="6196912" y="307745"/>
            <a:ext cx="2197443" cy="2175075"/>
          </a:xfrm>
          <a:prstGeom prst="ellipse">
            <a:avLst/>
          </a:prstGeom>
          <a:ln>
            <a:noFill/>
          </a:ln>
          <a:effectLst>
            <a:softEdge rad="112500"/>
          </a:effectLst>
        </p:spPr>
      </p:pic>
    </p:spTree>
    <p:extLst>
      <p:ext uri="{BB962C8B-B14F-4D97-AF65-F5344CB8AC3E}">
        <p14:creationId xmlns:p14="http://schemas.microsoft.com/office/powerpoint/2010/main" val="2776384624"/>
      </p:ext>
    </p:extLst>
  </p:cSld>
  <p:clrMapOvr>
    <a:masterClrMapping/>
  </p:clrMapOvr>
</p:sld>
</file>

<file path=ppt/theme/theme1.xml><?xml version="1.0" encoding="utf-8"?>
<a:theme xmlns:a="http://schemas.openxmlformats.org/drawingml/2006/main" name="Creative Gradient ">
  <a:themeElements>
    <a:clrScheme name="Cherry Blossoms">
      <a:dk1>
        <a:srgbClr val="000000"/>
      </a:dk1>
      <a:lt1>
        <a:srgbClr val="FFFFFF"/>
      </a:lt1>
      <a:dk2>
        <a:srgbClr val="073A4B"/>
      </a:dk2>
      <a:lt2>
        <a:srgbClr val="E7E6E6"/>
      </a:lt2>
      <a:accent1>
        <a:srgbClr val="CC3059"/>
      </a:accent1>
      <a:accent2>
        <a:srgbClr val="839985"/>
      </a:accent2>
      <a:accent3>
        <a:srgbClr val="FC9FAD"/>
      </a:accent3>
      <a:accent4>
        <a:srgbClr val="EED6AA"/>
      </a:accent4>
      <a:accent5>
        <a:srgbClr val="191C30"/>
      </a:accent5>
      <a:accent6>
        <a:srgbClr val="6E774E"/>
      </a:accent6>
      <a:hlink>
        <a:srgbClr val="E7456B"/>
      </a:hlink>
      <a:folHlink>
        <a:srgbClr val="F0C55F"/>
      </a:folHlink>
    </a:clrScheme>
    <a:fontScheme name="Custom 33">
      <a:majorFont>
        <a:latin typeface="Perpetua Titling MT"/>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176810_win32_EF_v3" id="{23AE6A88-72AF-46C7-89B7-449EB9FADA56}" vid="{778CED17-04A8-4798-A8A2-38679DD162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A2D85B-06BE-42C0-9F9D-010F2E25A61A}">
  <ds:schemaRefs>
    <ds:schemaRef ds:uri="http://schemas.microsoft.com/sharepoint/v3/contenttype/forms"/>
  </ds:schemaRefs>
</ds:datastoreItem>
</file>

<file path=customXml/itemProps2.xml><?xml version="1.0" encoding="utf-8"?>
<ds:datastoreItem xmlns:ds="http://schemas.openxmlformats.org/officeDocument/2006/customXml" ds:itemID="{F06D6625-0C6A-47B9-9FF8-70FAB9A23EE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F176E13-D552-4230-8F12-ECC520456A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390</Words>
  <Application>Microsoft Office PowerPoint</Application>
  <PresentationFormat>Widescreen</PresentationFormat>
  <Paragraphs>103</Paragraphs>
  <Slides>19</Slides>
  <Notes>4</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Creative Gradient </vt:lpstr>
      <vt:lpstr>REANBEAUTY</vt:lpstr>
      <vt:lpstr>Előadás Felépítése:</vt:lpstr>
      <vt:lpstr> Projekt koncepciója:</vt:lpstr>
      <vt:lpstr>  TERVEZÉS </vt:lpstr>
      <vt:lpstr>Feladatmegosztás a Projekt során</vt:lpstr>
      <vt:lpstr> FRONT-END </vt:lpstr>
      <vt:lpstr>FrontEND</vt:lpstr>
      <vt:lpstr> BACK-END</vt:lpstr>
      <vt:lpstr>Adatbázis</vt:lpstr>
      <vt:lpstr> TESZTELÉS </vt:lpstr>
      <vt:lpstr>Future initiatives</vt:lpstr>
      <vt:lpstr>Strategies for growth</vt:lpstr>
      <vt:lpstr>Current market analysis</vt:lpstr>
      <vt:lpstr>Product launch</vt:lpstr>
      <vt:lpstr>Quarterly targets</vt:lpstr>
      <vt:lpstr>Financial snapshot</vt:lpstr>
      <vt:lpstr>Innovative solutions</vt:lpstr>
      <vt:lpstr>Thank you</vt:lpstr>
      <vt:lpstr>Ha kellene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596</cp:revision>
  <dcterms:created xsi:type="dcterms:W3CDTF">2025-03-28T13:05:39Z</dcterms:created>
  <dcterms:modified xsi:type="dcterms:W3CDTF">2025-04-11T11:40:47Z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